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60"/>
  </p:notesMasterIdLst>
  <p:handoutMasterIdLst>
    <p:handoutMasterId r:id="rId61"/>
  </p:handoutMasterIdLst>
  <p:sldIdLst>
    <p:sldId id="2749" r:id="rId3"/>
    <p:sldId id="2754" r:id="rId4"/>
    <p:sldId id="2755" r:id="rId5"/>
    <p:sldId id="2756" r:id="rId6"/>
    <p:sldId id="2763" r:id="rId7"/>
    <p:sldId id="2764" r:id="rId8"/>
    <p:sldId id="2765" r:id="rId9"/>
    <p:sldId id="2766" r:id="rId10"/>
    <p:sldId id="2767" r:id="rId11"/>
    <p:sldId id="2768" r:id="rId12"/>
    <p:sldId id="2769" r:id="rId13"/>
    <p:sldId id="2770" r:id="rId14"/>
    <p:sldId id="2771" r:id="rId15"/>
    <p:sldId id="2772" r:id="rId16"/>
    <p:sldId id="2773" r:id="rId17"/>
    <p:sldId id="2774" r:id="rId18"/>
    <p:sldId id="2775" r:id="rId19"/>
    <p:sldId id="2812" r:id="rId20"/>
    <p:sldId id="2776" r:id="rId21"/>
    <p:sldId id="2777" r:id="rId22"/>
    <p:sldId id="2778" r:id="rId23"/>
    <p:sldId id="2779" r:id="rId24"/>
    <p:sldId id="2780" r:id="rId25"/>
    <p:sldId id="2782" r:id="rId26"/>
    <p:sldId id="2783" r:id="rId27"/>
    <p:sldId id="2784" r:id="rId28"/>
    <p:sldId id="2785" r:id="rId29"/>
    <p:sldId id="2788" r:id="rId30"/>
    <p:sldId id="2787" r:id="rId31"/>
    <p:sldId id="2786" r:id="rId32"/>
    <p:sldId id="2813" r:id="rId33"/>
    <p:sldId id="2789" r:id="rId34"/>
    <p:sldId id="2758" r:id="rId35"/>
    <p:sldId id="2757" r:id="rId36"/>
    <p:sldId id="2797" r:id="rId37"/>
    <p:sldId id="2798" r:id="rId38"/>
    <p:sldId id="2803" r:id="rId39"/>
    <p:sldId id="2804" r:id="rId40"/>
    <p:sldId id="2805" r:id="rId41"/>
    <p:sldId id="2806" r:id="rId42"/>
    <p:sldId id="2807" r:id="rId43"/>
    <p:sldId id="2808" r:id="rId44"/>
    <p:sldId id="2809" r:id="rId45"/>
    <p:sldId id="2810" r:id="rId46"/>
    <p:sldId id="2790" r:id="rId47"/>
    <p:sldId id="2802" r:id="rId48"/>
    <p:sldId id="2796" r:id="rId49"/>
    <p:sldId id="2801" r:id="rId50"/>
    <p:sldId id="2791" r:id="rId51"/>
    <p:sldId id="2792" r:id="rId52"/>
    <p:sldId id="2793" r:id="rId53"/>
    <p:sldId id="2794" r:id="rId54"/>
    <p:sldId id="2795" r:id="rId55"/>
    <p:sldId id="2800" r:id="rId56"/>
    <p:sldId id="2811" r:id="rId57"/>
    <p:sldId id="2799" r:id="rId58"/>
    <p:sldId id="2433" r:id="rId59"/>
  </p:sldIdLst>
  <p:sldSz cx="12192000" cy="6858000"/>
  <p:notesSz cx="6735763" cy="9866313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4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orient="horz" pos="613" userDrawn="1">
          <p15:clr>
            <a:srgbClr val="A4A3A4"/>
          </p15:clr>
        </p15:guide>
        <p15:guide id="4" orient="horz" pos="38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闫茂源" initials="闫茂源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4F5"/>
    <a:srgbClr val="01518E"/>
    <a:srgbClr val="FFFFFF"/>
    <a:srgbClr val="034A90"/>
    <a:srgbClr val="2B71B8"/>
    <a:srgbClr val="FF9900"/>
    <a:srgbClr val="0F72A9"/>
    <a:srgbClr val="FF6600"/>
    <a:srgbClr val="FF9933"/>
    <a:srgbClr val="41A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2082" autoAdjust="0"/>
  </p:normalViewPr>
  <p:slideViewPr>
    <p:cSldViewPr snapToGrid="0" showGuides="1">
      <p:cViewPr varScale="1">
        <p:scale>
          <a:sx n="111" d="100"/>
          <a:sy n="111" d="100"/>
        </p:scale>
        <p:origin x="423" y="39"/>
      </p:cViewPr>
      <p:guideLst>
        <p:guide pos="244"/>
        <p:guide pos="7296"/>
        <p:guide orient="horz" pos="613"/>
        <p:guide orient="horz" pos="3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fld id="{B8DFF649-4D67-4DBA-B0AD-5E6471D3F05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371287"/>
            <a:ext cx="2918831" cy="495028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fld id="{C4E740F6-53FE-4428-B390-2A61203F2F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72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fld id="{06FA4BB8-CD19-44EC-AA8C-534D7C2E62CD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1900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44" tIns="45322" rIns="90644" bIns="45322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0644" tIns="45322" rIns="90644" bIns="45322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371287"/>
            <a:ext cx="2918831" cy="495028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fld id="{C509D7D4-BC5B-47D2-AC50-E2945807D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6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06145">
              <a:defRPr/>
            </a:pPr>
            <a:fld id="{1852E833-5B99-4EB9-9106-45F6E37052D5}" type="slidenum">
              <a:rPr lang="zh-CN" altLang="en-US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1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745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610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3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808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899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689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752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35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200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120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67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1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93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577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815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686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596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885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69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8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870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493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506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748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0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205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Mnist</a:t>
            </a:r>
            <a:r>
              <a:rPr lang="zh-CN" altLang="en-US" dirty="0" smtClean="0"/>
              <a:t>做分类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9D7D4-BC5B-47D2-AC50-E2945807DE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44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9D7D4-BC5B-47D2-AC50-E2945807DE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66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490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10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6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FDCBED-7452-4B63-AA99-43F38D546D3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lIns="91434" tIns="45718" rIns="91434" bIns="45718"/>
          <a:lstStyle>
            <a:lvl1pPr defTabSz="456565">
              <a:defRPr/>
            </a:lvl1pPr>
          </a:lstStyle>
          <a:p>
            <a:pPr marL="0" marR="0" lvl="0" indent="0" algn="l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8AEB88-3703-4B48-BEC8-6569C4B4705C}" type="datetimeFigureOut">
              <a:rPr kumimoji="0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lIns="91434" tIns="45718" rIns="91434" bIns="45718"/>
          <a:lstStyle>
            <a:lvl1pPr defTabSz="456565">
              <a:defRPr/>
            </a:lvl1pPr>
          </a:lstStyle>
          <a:p>
            <a:pPr marL="0" marR="0" lvl="0" indent="0" algn="l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4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4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8AEB88-3703-4B48-BEC8-6569C4B4705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98D474-0744-4FB7-A607-FCA823229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C88D8C-81D5-4585-B1A7-B2209590226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E9FB9D-B151-45EE-9A21-48C2569AB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330200"/>
            <a:ext cx="304800" cy="635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55600" y="330200"/>
            <a:ext cx="127000" cy="635000"/>
          </a:xfrm>
          <a:prstGeom prst="rect">
            <a:avLst/>
          </a:prstGeom>
          <a:solidFill>
            <a:srgbClr val="55C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3" y="330200"/>
            <a:ext cx="7886700" cy="431800"/>
          </a:xfrm>
        </p:spPr>
        <p:txBody>
          <a:bodyPr/>
          <a:lstStyle>
            <a:lvl1pPr marL="0" indent="0">
              <a:buNone/>
              <a:defRPr b="1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3" y="685800"/>
            <a:ext cx="7886700" cy="304800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01" y="12"/>
            <a:ext cx="1023209" cy="1119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21"/>
            <a:ext cx="12192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2192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476213" y="1543061"/>
            <a:ext cx="10752667" cy="360045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8737600" y="6423032"/>
            <a:ext cx="2844800" cy="365125"/>
          </a:xfrm>
          <a:prstGeom prst="rect">
            <a:avLst/>
          </a:prstGeom>
        </p:spPr>
        <p:txBody>
          <a:bodyPr vert="horz" wrap="square" lIns="91434" tIns="45718" rIns="91434" bIns="45718" numCol="1" anchor="t" anchorCtr="0" compatLnSpc="1"/>
          <a:lstStyle>
            <a:lvl1pPr algn="r" eaLnBrk="1" hangingPunct="1">
              <a:defRPr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790EB89-D834-4F60-B25E-8A0EE23596D8}" type="slidenum">
              <a:rPr kumimoji="0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‹#›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609600" y="6381749"/>
            <a:ext cx="2844800" cy="476251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900" b="1">
                <a:solidFill>
                  <a:srgbClr val="00478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9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4165600" y="6381749"/>
            <a:ext cx="3860800" cy="476251"/>
          </a:xfrm>
          <a:prstGeom prst="rect">
            <a:avLst/>
          </a:prstGeom>
        </p:spPr>
        <p:txBody>
          <a:bodyPr vert="horz" wrap="square" lIns="91434" tIns="45718" rIns="91434" bIns="45718" numCol="1" anchor="t" anchorCtr="0" compatLnSpc="1"/>
          <a:lstStyle>
            <a:lvl1pPr eaLnBrk="1" hangingPunct="1">
              <a:defRPr sz="1900" b="1">
                <a:solidFill>
                  <a:srgbClr val="00478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EF8363-2540-40A1-ABD1-54B87DFC0FCB}" type="slidenum">
              <a:rPr kumimoji="0" lang="en-US" altLang="zh-CN" sz="1900" b="1" i="0" u="none" strike="noStrike" kern="1200" cap="none" spc="0" normalizeH="0" baseline="0" noProof="0" smtClean="0">
                <a:ln>
                  <a:noFill/>
                </a:ln>
                <a:solidFill>
                  <a:srgbClr val="00478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‹#›</a:t>
            </a:fld>
            <a:endParaRPr kumimoji="0" lang="en-US" altLang="zh-CN" sz="19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C88D8C-81D5-4585-B1A7-B2209590226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E9FB9D-B151-45EE-9A21-48C2569AB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330200"/>
            <a:ext cx="304800" cy="635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55600" y="330200"/>
            <a:ext cx="127000" cy="635000"/>
          </a:xfrm>
          <a:prstGeom prst="rect">
            <a:avLst/>
          </a:prstGeom>
          <a:solidFill>
            <a:srgbClr val="55C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3" y="330200"/>
            <a:ext cx="7886700" cy="431800"/>
          </a:xfrm>
        </p:spPr>
        <p:txBody>
          <a:bodyPr/>
          <a:lstStyle>
            <a:lvl1pPr marL="0" indent="0">
              <a:buNone/>
              <a:defRPr b="1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3" y="685800"/>
            <a:ext cx="7886700" cy="304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00" y="7"/>
            <a:ext cx="1023209" cy="1119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"/>
            <a:ext cx="12192000" cy="960967"/>
          </a:xfrm>
          <a:prstGeom prst="rect">
            <a:avLst/>
          </a:prstGeom>
          <a:solidFill>
            <a:srgbClr val="376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301317"/>
            <a:ext cx="12189179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1583" y="160867"/>
            <a:ext cx="1021644" cy="72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332"/>
            <a:ext cx="12192000" cy="1060083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10972800" cy="4525963"/>
          </a:xfrm>
        </p:spPr>
        <p:txBody>
          <a:bodyPr/>
          <a:lstStyle>
            <a:lvl1pPr>
              <a:defRPr lang="zh-CN" altLang="en-US" sz="3700" kern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  <a:lvl2pPr>
              <a:defRPr sz="3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A3075A-DB2B-49B4-A2B7-154D1AA8959B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"/>
            <a:ext cx="12192000" cy="960967"/>
          </a:xfrm>
          <a:prstGeom prst="rect">
            <a:avLst/>
          </a:prstGeom>
          <a:solidFill>
            <a:srgbClr val="376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01317"/>
            <a:ext cx="12189179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583" y="160867"/>
            <a:ext cx="1021644" cy="72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332"/>
            <a:ext cx="12192000" cy="1060083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10972800" cy="4525963"/>
          </a:xfrm>
        </p:spPr>
        <p:txBody>
          <a:bodyPr/>
          <a:lstStyle>
            <a:lvl1pPr>
              <a:defRPr lang="zh-CN" altLang="en-US" sz="3700" kern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  <a:lvl2pPr>
              <a:defRPr sz="3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5005DD-E773-4F5A-9340-A864BD63329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"/>
            <a:ext cx="12192000" cy="960000"/>
          </a:xfrm>
          <a:prstGeom prst="rect">
            <a:avLst/>
          </a:prstGeom>
          <a:solidFill>
            <a:srgbClr val="376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332"/>
            <a:ext cx="12192000" cy="1060083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defRPr lang="zh-CN" altLang="en-US" sz="3700" kern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  <a:lvl2pPr>
              <a:defRPr sz="3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88E112-9C7D-491C-BCD1-B6E51E46212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6301317"/>
            <a:ext cx="1218776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581" y="161856"/>
            <a:ext cx="812857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r="7693"/>
          <a:stretch>
            <a:fillRect/>
          </a:stretch>
        </p:blipFill>
        <p:spPr>
          <a:xfrm>
            <a:off x="7392197" y="5076328"/>
            <a:ext cx="2055153" cy="1773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46"/>
          <a:stretch>
            <a:fillRect/>
          </a:stretch>
        </p:blipFill>
        <p:spPr>
          <a:xfrm>
            <a:off x="2463382" y="5068761"/>
            <a:ext cx="2364071" cy="178818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7" y="5074001"/>
            <a:ext cx="2356873" cy="1782947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369" y="5"/>
            <a:ext cx="4771209" cy="1052835"/>
          </a:xfrm>
          <a:prstGeom prst="rect">
            <a:avLst/>
          </a:prstGeom>
          <a:solidFill>
            <a:srgbClr val="41A2C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327289" y="5"/>
            <a:ext cx="2403611" cy="1052835"/>
          </a:xfrm>
          <a:prstGeom prst="rect">
            <a:avLst/>
          </a:prstGeom>
          <a:solidFill>
            <a:srgbClr val="41A2C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5275" y="5"/>
            <a:ext cx="2354111" cy="1052835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4933955" y="5068766"/>
            <a:ext cx="2351740" cy="178818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7"/>
          <p:cNvSpPr/>
          <p:nvPr userDrawn="1"/>
        </p:nvSpPr>
        <p:spPr>
          <a:xfrm>
            <a:off x="9553853" y="5068773"/>
            <a:ext cx="2638151" cy="178818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41" y="5275081"/>
            <a:ext cx="1670968" cy="14642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 defTabSz="342265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8AEB88-3703-4B48-BEC8-6569C4B4705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2025/4/14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 defTabSz="342265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 defTabSz="342265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98D474-0744-4FB7-A607-FCA823229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2369" y="9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327289" y="9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5277" y="9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9.png"/><Relationship Id="rId10" Type="http://schemas.openxmlformats.org/officeDocument/2006/relationships/image" Target="../media/image15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53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15.png"/><Relationship Id="rId2" Type="http://schemas.openxmlformats.org/officeDocument/2006/relationships/image" Target="../media/image5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jpeg"/><Relationship Id="rId11" Type="http://schemas.openxmlformats.org/officeDocument/2006/relationships/image" Target="../media/image55.png"/><Relationship Id="rId5" Type="http://schemas.openxmlformats.org/officeDocument/2006/relationships/image" Target="../media/image63.jpeg"/><Relationship Id="rId15" Type="http://schemas.openxmlformats.org/officeDocument/2006/relationships/image" Target="../media/image60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5.png"/><Relationship Id="rId3" Type="http://schemas.openxmlformats.org/officeDocument/2006/relationships/image" Target="../media/image53.png"/><Relationship Id="rId7" Type="http://schemas.openxmlformats.org/officeDocument/2006/relationships/image" Target="../media/image69.png"/><Relationship Id="rId12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jpeg"/><Relationship Id="rId11" Type="http://schemas.openxmlformats.org/officeDocument/2006/relationships/image" Target="../media/image61.png"/><Relationship Id="rId5" Type="http://schemas.openxmlformats.org/officeDocument/2006/relationships/image" Target="../media/image63.jpeg"/><Relationship Id="rId10" Type="http://schemas.openxmlformats.org/officeDocument/2006/relationships/image" Target="../media/image56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png"/><Relationship Id="rId11" Type="http://schemas.openxmlformats.org/officeDocument/2006/relationships/image" Target="../media/image72.png"/><Relationship Id="rId5" Type="http://schemas.openxmlformats.org/officeDocument/2006/relationships/image" Target="../media/image55.png"/><Relationship Id="rId10" Type="http://schemas.openxmlformats.org/officeDocument/2006/relationships/image" Target="../media/image71.png"/><Relationship Id="rId4" Type="http://schemas.openxmlformats.org/officeDocument/2006/relationships/image" Target="../media/image52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0.png"/><Relationship Id="rId11" Type="http://schemas.openxmlformats.org/officeDocument/2006/relationships/image" Target="../media/image15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5.png"/><Relationship Id="rId3" Type="http://schemas.openxmlformats.org/officeDocument/2006/relationships/image" Target="../media/image56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35.png"/><Relationship Id="rId18" Type="http://schemas.openxmlformats.org/officeDocument/2006/relationships/image" Target="../media/image36.png"/><Relationship Id="rId3" Type="http://schemas.openxmlformats.org/officeDocument/2006/relationships/image" Target="../media/image56.png"/><Relationship Id="rId21" Type="http://schemas.openxmlformats.org/officeDocument/2006/relationships/image" Target="../media/image15.png"/><Relationship Id="rId7" Type="http://schemas.openxmlformats.org/officeDocument/2006/relationships/image" Target="../media/image55.png"/><Relationship Id="rId12" Type="http://schemas.openxmlformats.org/officeDocument/2006/relationships/image" Target="../media/image32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png"/><Relationship Id="rId11" Type="http://schemas.openxmlformats.org/officeDocument/2006/relationships/image" Target="../media/image75.png"/><Relationship Id="rId5" Type="http://schemas.openxmlformats.org/officeDocument/2006/relationships/image" Target="../media/image60.png"/><Relationship Id="rId15" Type="http://schemas.openxmlformats.org/officeDocument/2006/relationships/image" Target="../media/image33.png"/><Relationship Id="rId10" Type="http://schemas.openxmlformats.org/officeDocument/2006/relationships/image" Target="../media/image61.png"/><Relationship Id="rId19" Type="http://schemas.openxmlformats.org/officeDocument/2006/relationships/image" Target="../media/image34.png"/><Relationship Id="rId4" Type="http://schemas.openxmlformats.org/officeDocument/2006/relationships/image" Target="../media/image51.png"/><Relationship Id="rId9" Type="http://schemas.openxmlformats.org/officeDocument/2006/relationships/image" Target="../media/image74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8.png"/><Relationship Id="rId1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70.png"/><Relationship Id="rId12" Type="http://schemas.openxmlformats.org/officeDocument/2006/relationships/image" Target="../media/image35.png"/><Relationship Id="rId17" Type="http://schemas.openxmlformats.org/officeDocument/2006/relationships/image" Target="../media/image36.png"/><Relationship Id="rId2" Type="http://schemas.openxmlformats.org/officeDocument/2006/relationships/image" Target="../media/image56.png"/><Relationship Id="rId16" Type="http://schemas.openxmlformats.org/officeDocument/2006/relationships/image" Target="../media/image39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11" Type="http://schemas.openxmlformats.org/officeDocument/2006/relationships/image" Target="../media/image32.png"/><Relationship Id="rId5" Type="http://schemas.openxmlformats.org/officeDocument/2006/relationships/image" Target="../media/image69.png"/><Relationship Id="rId15" Type="http://schemas.openxmlformats.org/officeDocument/2006/relationships/image" Target="../media/image37.png"/><Relationship Id="rId10" Type="http://schemas.openxmlformats.org/officeDocument/2006/relationships/image" Target="../media/image75.png"/><Relationship Id="rId19" Type="http://schemas.openxmlformats.org/officeDocument/2006/relationships/image" Target="../media/image40.png"/><Relationship Id="rId4" Type="http://schemas.openxmlformats.org/officeDocument/2006/relationships/image" Target="../media/image60.png"/><Relationship Id="rId9" Type="http://schemas.openxmlformats.org/officeDocument/2006/relationships/image" Target="../media/image61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png"/><Relationship Id="rId11" Type="http://schemas.openxmlformats.org/officeDocument/2006/relationships/image" Target="../media/image83.png"/><Relationship Id="rId5" Type="http://schemas.openxmlformats.org/officeDocument/2006/relationships/image" Target="../media/image61.png"/><Relationship Id="rId10" Type="http://schemas.openxmlformats.org/officeDocument/2006/relationships/image" Target="../media/image82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2.png"/><Relationship Id="rId18" Type="http://schemas.openxmlformats.org/officeDocument/2006/relationships/image" Target="../media/image55.png"/><Relationship Id="rId26" Type="http://schemas.openxmlformats.org/officeDocument/2006/relationships/image" Target="../media/image15.png"/><Relationship Id="rId3" Type="http://schemas.openxmlformats.org/officeDocument/2006/relationships/image" Target="../media/image85.png"/><Relationship Id="rId21" Type="http://schemas.openxmlformats.org/officeDocument/2006/relationships/image" Target="../media/image60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5.png"/><Relationship Id="rId25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6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24" Type="http://schemas.openxmlformats.org/officeDocument/2006/relationships/image" Target="../media/image97.png"/><Relationship Id="rId5" Type="http://schemas.openxmlformats.org/officeDocument/2006/relationships/image" Target="../media/image87.png"/><Relationship Id="rId15" Type="http://schemas.openxmlformats.org/officeDocument/2006/relationships/image" Target="../media/image94.png"/><Relationship Id="rId23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70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83.png"/><Relationship Id="rId22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2.png"/><Relationship Id="rId18" Type="http://schemas.openxmlformats.org/officeDocument/2006/relationships/image" Target="../media/image55.png"/><Relationship Id="rId3" Type="http://schemas.openxmlformats.org/officeDocument/2006/relationships/image" Target="../media/image85.png"/><Relationship Id="rId21" Type="http://schemas.openxmlformats.org/officeDocument/2006/relationships/image" Target="../media/image56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101.png"/><Relationship Id="rId25" Type="http://schemas.openxmlformats.org/officeDocument/2006/relationships/image" Target="../media/image103.png"/><Relationship Id="rId2" Type="http://schemas.openxmlformats.org/officeDocument/2006/relationships/image" Target="../media/image84.png"/><Relationship Id="rId16" Type="http://schemas.openxmlformats.org/officeDocument/2006/relationships/image" Target="../media/image10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24" Type="http://schemas.openxmlformats.org/officeDocument/2006/relationships/image" Target="../media/image102.png"/><Relationship Id="rId5" Type="http://schemas.openxmlformats.org/officeDocument/2006/relationships/image" Target="../media/image87.png"/><Relationship Id="rId15" Type="http://schemas.openxmlformats.org/officeDocument/2006/relationships/image" Target="../media/image99.png"/><Relationship Id="rId23" Type="http://schemas.openxmlformats.org/officeDocument/2006/relationships/image" Target="../media/image61.png"/><Relationship Id="rId10" Type="http://schemas.openxmlformats.org/officeDocument/2006/relationships/image" Target="../media/image91.png"/><Relationship Id="rId19" Type="http://schemas.openxmlformats.org/officeDocument/2006/relationships/image" Target="../media/image69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83.png"/><Relationship Id="rId22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82.png"/><Relationship Id="rId18" Type="http://schemas.openxmlformats.org/officeDocument/2006/relationships/image" Target="../media/image56.png"/><Relationship Id="rId3" Type="http://schemas.openxmlformats.org/officeDocument/2006/relationships/image" Target="../media/image52.png"/><Relationship Id="rId21" Type="http://schemas.openxmlformats.org/officeDocument/2006/relationships/image" Target="../media/image15.png"/><Relationship Id="rId7" Type="http://schemas.openxmlformats.org/officeDocument/2006/relationships/image" Target="../media/image104.png"/><Relationship Id="rId12" Type="http://schemas.openxmlformats.org/officeDocument/2006/relationships/image" Target="../media/image93.png"/><Relationship Id="rId17" Type="http://schemas.openxmlformats.org/officeDocument/2006/relationships/image" Target="../media/image70.png"/><Relationship Id="rId2" Type="http://schemas.openxmlformats.org/officeDocument/2006/relationships/image" Target="../media/image89.png"/><Relationship Id="rId16" Type="http://schemas.openxmlformats.org/officeDocument/2006/relationships/image" Target="../media/image69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2.png"/><Relationship Id="rId11" Type="http://schemas.openxmlformats.org/officeDocument/2006/relationships/image" Target="../media/image108.png"/><Relationship Id="rId5" Type="http://schemas.openxmlformats.org/officeDocument/2006/relationships/image" Target="../media/image91.png"/><Relationship Id="rId15" Type="http://schemas.openxmlformats.org/officeDocument/2006/relationships/image" Target="../media/image55.png"/><Relationship Id="rId10" Type="http://schemas.openxmlformats.org/officeDocument/2006/relationships/image" Target="../media/image107.png"/><Relationship Id="rId19" Type="http://schemas.openxmlformats.org/officeDocument/2006/relationships/image" Target="../media/image61.png"/><Relationship Id="rId4" Type="http://schemas.openxmlformats.org/officeDocument/2006/relationships/image" Target="../media/image90.png"/><Relationship Id="rId9" Type="http://schemas.openxmlformats.org/officeDocument/2006/relationships/image" Target="../media/image106.png"/><Relationship Id="rId1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55.png"/><Relationship Id="rId18" Type="http://schemas.openxmlformats.org/officeDocument/2006/relationships/image" Target="../media/image111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69.png"/><Relationship Id="rId17" Type="http://schemas.openxmlformats.org/officeDocument/2006/relationships/image" Target="../media/image60.png"/><Relationship Id="rId2" Type="http://schemas.openxmlformats.org/officeDocument/2006/relationships/image" Target="../media/image10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png"/><Relationship Id="rId11" Type="http://schemas.openxmlformats.org/officeDocument/2006/relationships/image" Target="../media/image83.png"/><Relationship Id="rId5" Type="http://schemas.openxmlformats.org/officeDocument/2006/relationships/image" Target="../media/image90.png"/><Relationship Id="rId15" Type="http://schemas.openxmlformats.org/officeDocument/2006/relationships/image" Target="../media/image61.png"/><Relationship Id="rId10" Type="http://schemas.openxmlformats.org/officeDocument/2006/relationships/image" Target="../media/image82.png"/><Relationship Id="rId4" Type="http://schemas.openxmlformats.org/officeDocument/2006/relationships/image" Target="../media/image52.png"/><Relationship Id="rId9" Type="http://schemas.openxmlformats.org/officeDocument/2006/relationships/image" Target="../media/image110.png"/><Relationship Id="rId1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12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5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11" Type="http://schemas.openxmlformats.org/officeDocument/2006/relationships/image" Target="../media/image15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8.png"/><Relationship Id="rId18" Type="http://schemas.openxmlformats.org/officeDocument/2006/relationships/image" Target="../media/image48.png"/><Relationship Id="rId3" Type="http://schemas.openxmlformats.org/officeDocument/2006/relationships/image" Target="../media/image41.png"/><Relationship Id="rId21" Type="http://schemas.openxmlformats.org/officeDocument/2006/relationships/image" Target="../media/image15.png"/><Relationship Id="rId7" Type="http://schemas.openxmlformats.org/officeDocument/2006/relationships/image" Target="../media/image43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32.png"/><Relationship Id="rId19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191760" y="5247005"/>
            <a:ext cx="1876425" cy="15525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0" y="17145"/>
            <a:ext cx="1341120" cy="10490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548673"/>
            <a:ext cx="1219200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kern="100" dirty="0">
                <a:solidFill>
                  <a:srgbClr val="015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计算机视觉与模式识别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1013" y="3536338"/>
            <a:ext cx="10752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kern="100" dirty="0">
                <a:solidFill>
                  <a:srgbClr val="015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4800" b="1" kern="100" dirty="0" smtClean="0">
                <a:solidFill>
                  <a:srgbClr val="015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及</a:t>
            </a:r>
            <a:r>
              <a:rPr lang="zh-CN" altLang="en-US" sz="4800" b="1" kern="100" dirty="0">
                <a:solidFill>
                  <a:srgbClr val="015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其在视觉任务中的应用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"/>
          <p:cNvSpPr/>
          <p:nvPr/>
        </p:nvSpPr>
        <p:spPr>
          <a:xfrm>
            <a:off x="1990163" y="4343400"/>
            <a:ext cx="8412547" cy="1008528"/>
          </a:xfrm>
          <a:prstGeom prst="rect">
            <a:avLst/>
          </a:prstGeom>
          <a:solidFill>
            <a:srgbClr val="FFF2CC">
              <a:alpha val="5215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6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8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0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2" name="rect"/>
          <p:cNvSpPr/>
          <p:nvPr/>
        </p:nvSpPr>
        <p:spPr>
          <a:xfrm>
            <a:off x="2263321" y="4563700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4" name="textbox 334"/>
          <p:cNvSpPr/>
          <p:nvPr/>
        </p:nvSpPr>
        <p:spPr>
          <a:xfrm>
            <a:off x="10550543" y="4533663"/>
            <a:ext cx="1202055" cy="662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x-none" altLang="x-none" sz="100" dirty="0"/>
          </a:p>
          <a:p>
            <a:pPr marL="267970" algn="l" rtl="0" eaLnBrk="0">
              <a:lnSpc>
                <a:spcPct val="89000"/>
              </a:lnSpc>
            </a:pPr>
            <a:r>
              <a:rPr lang="zh-CN" altLang="en-US" sz="2000" kern="0" spc="-90" dirty="0" smtClean="0">
                <a:solidFill>
                  <a:srgbClr val="7F6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共享</a:t>
            </a:r>
            <a:endParaRPr lang="en-US" altLang="zh-CN" sz="2000" kern="0" spc="-90" dirty="0" smtClean="0">
              <a:solidFill>
                <a:srgbClr val="7F6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7970" algn="l" rtl="0" eaLnBrk="0">
              <a:lnSpc>
                <a:spcPct val="89000"/>
              </a:lnSpc>
            </a:pPr>
            <a:r>
              <a:rPr lang="zh-CN" altLang="en-US" sz="2000" kern="0" spc="-90" dirty="0" smtClean="0">
                <a:solidFill>
                  <a:srgbClr val="7F6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参数</a:t>
            </a:r>
            <a:endParaRPr lang="x-none" altLang="x-none" sz="1900" dirty="0"/>
          </a:p>
        </p:txBody>
      </p:sp>
      <p:sp>
        <p:nvSpPr>
          <p:cNvPr id="336" name="textbox 336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338" name="textbox 338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340" name="textbox 340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342" name="textbox 342"/>
          <p:cNvSpPr/>
          <p:nvPr/>
        </p:nvSpPr>
        <p:spPr>
          <a:xfrm>
            <a:off x="2250621" y="4715083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344" name="table 344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6" name="table 346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8" name="table 348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0" name="table 350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pic>
        <p:nvPicPr>
          <p:cNvPr id="352" name="picture 3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755530" y="3309385"/>
            <a:ext cx="208279" cy="1254314"/>
          </a:xfrm>
          <a:prstGeom prst="rect">
            <a:avLst/>
          </a:prstGeom>
        </p:spPr>
      </p:pic>
      <p:pic>
        <p:nvPicPr>
          <p:cNvPr id="354" name="picture 3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70798" y="3309385"/>
            <a:ext cx="208280" cy="1252751"/>
          </a:xfrm>
          <a:prstGeom prst="rect">
            <a:avLst/>
          </a:prstGeom>
        </p:spPr>
      </p:pic>
      <p:pic>
        <p:nvPicPr>
          <p:cNvPr id="356" name="picture 3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03468" y="3309385"/>
            <a:ext cx="208279" cy="1252751"/>
          </a:xfrm>
          <a:prstGeom prst="rect">
            <a:avLst/>
          </a:prstGeom>
        </p:spPr>
      </p:pic>
      <p:pic>
        <p:nvPicPr>
          <p:cNvPr id="358" name="picture 3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051405" y="3309385"/>
            <a:ext cx="208279" cy="1252751"/>
          </a:xfrm>
          <a:prstGeom prst="rect">
            <a:avLst/>
          </a:prstGeom>
        </p:spPr>
      </p:pic>
      <p:graphicFrame>
        <p:nvGraphicFramePr>
          <p:cNvPr id="360" name="table 360"/>
          <p:cNvGraphicFramePr>
            <a:graphicFrameLocks noGrp="1"/>
          </p:cNvGraphicFramePr>
          <p:nvPr/>
        </p:nvGraphicFramePr>
        <p:xfrm>
          <a:off x="9464448" y="3303036"/>
          <a:ext cx="220979" cy="851534"/>
        </p:xfrm>
        <a:graphic>
          <a:graphicData uri="http://schemas.openxmlformats.org/drawingml/2006/table">
            <a:tbl>
              <a:tblPr/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2" name="table 362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4" name="table 364"/>
          <p:cNvGraphicFramePr>
            <a:graphicFrameLocks noGrp="1"/>
          </p:cNvGraphicFramePr>
          <p:nvPr/>
        </p:nvGraphicFramePr>
        <p:xfrm>
          <a:off x="6045055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6" name="table 366"/>
          <p:cNvGraphicFramePr>
            <a:graphicFrameLocks noGrp="1"/>
          </p:cNvGraphicFramePr>
          <p:nvPr/>
        </p:nvGraphicFramePr>
        <p:xfrm>
          <a:off x="2749180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8" name="textbox 368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370" name="textbox 370"/>
          <p:cNvSpPr/>
          <p:nvPr/>
        </p:nvSpPr>
        <p:spPr>
          <a:xfrm>
            <a:off x="9773056" y="3530511"/>
            <a:ext cx="352425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90" baseline="14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90" baseline="3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372" name="textbox 372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374" name="textbox 374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376" name="textbox 376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378" name="textbox 378"/>
          <p:cNvSpPr/>
          <p:nvPr/>
        </p:nvSpPr>
        <p:spPr>
          <a:xfrm>
            <a:off x="6334002" y="3530511"/>
            <a:ext cx="334645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7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7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380" name="textbox 380"/>
          <p:cNvSpPr/>
          <p:nvPr/>
        </p:nvSpPr>
        <p:spPr>
          <a:xfrm>
            <a:off x="4691476" y="3530511"/>
            <a:ext cx="33464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6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6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382" name="textbox 382"/>
          <p:cNvSpPr/>
          <p:nvPr/>
        </p:nvSpPr>
        <p:spPr>
          <a:xfrm>
            <a:off x="3040938" y="3530511"/>
            <a:ext cx="32639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pic>
        <p:nvPicPr>
          <p:cNvPr id="384" name="picture 3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764420" y="5139033"/>
            <a:ext cx="190500" cy="405766"/>
          </a:xfrm>
          <a:prstGeom prst="rect">
            <a:avLst/>
          </a:prstGeom>
        </p:spPr>
      </p:pic>
      <p:pic>
        <p:nvPicPr>
          <p:cNvPr id="386" name="picture 3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pic>
        <p:nvPicPr>
          <p:cNvPr id="388" name="picture 3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pic>
        <p:nvPicPr>
          <p:cNvPr id="390" name="picture 3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sp>
        <p:nvSpPr>
          <p:cNvPr id="392" name="textbox 392"/>
          <p:cNvSpPr/>
          <p:nvPr/>
        </p:nvSpPr>
        <p:spPr>
          <a:xfrm>
            <a:off x="7759477" y="4837610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sp>
        <p:nvSpPr>
          <p:cNvPr id="394" name="textbox 394"/>
          <p:cNvSpPr/>
          <p:nvPr/>
        </p:nvSpPr>
        <p:spPr>
          <a:xfrm>
            <a:off x="7759477" y="3716751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sp>
        <p:nvSpPr>
          <p:cNvPr id="396" name="textbox 396"/>
          <p:cNvSpPr/>
          <p:nvPr/>
        </p:nvSpPr>
        <p:spPr>
          <a:xfrm>
            <a:off x="7759479" y="6168251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39" name="图片 38" descr="22b0be72a5d19feb720e0b397f70a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box 398"/>
          <p:cNvSpPr/>
          <p:nvPr/>
        </p:nvSpPr>
        <p:spPr>
          <a:xfrm>
            <a:off x="2263321" y="4563700"/>
            <a:ext cx="1193164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endParaRPr/>
          </a:p>
        </p:txBody>
      </p:sp>
      <p:sp>
        <p:nvSpPr>
          <p:cNvPr id="400" name="rect"/>
          <p:cNvSpPr/>
          <p:nvPr/>
        </p:nvSpPr>
        <p:spPr>
          <a:xfrm>
            <a:off x="1214203" y="3043001"/>
            <a:ext cx="9173979" cy="3796757"/>
          </a:xfrm>
          <a:prstGeom prst="rect">
            <a:avLst/>
          </a:prstGeom>
          <a:solidFill>
            <a:srgbClr val="FFFFFF">
              <a:alpha val="74509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2" name="textbox 402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11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marL="12700" algn="l" rtl="0" eaLnBrk="0">
              <a:lnSpc>
                <a:spcPts val="625"/>
              </a:lnSpc>
              <a:spcBef>
                <a:spcPts val="150"/>
              </a:spcBef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32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sp>
        <p:nvSpPr>
          <p:cNvPr id="404" name="textbox 404"/>
          <p:cNvSpPr/>
          <p:nvPr/>
        </p:nvSpPr>
        <p:spPr>
          <a:xfrm>
            <a:off x="-59160" y="1372866"/>
            <a:ext cx="2740575" cy="438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algn="r" rtl="0" eaLnBrk="0">
              <a:lnSpc>
                <a:spcPts val="3245"/>
              </a:lnSpc>
            </a:pPr>
            <a:r>
              <a:rPr sz="2200" kern="0" spc="-80" dirty="0" smtClean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Positional</a:t>
            </a:r>
            <a:r>
              <a:rPr lang="en-US" sz="2200" kern="0" spc="22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lang="en-US" altLang="zh-CN" sz="2200" kern="0" spc="-80" dirty="0" smtClean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Embedding</a:t>
            </a:r>
            <a:r>
              <a:rPr sz="2200" kern="0" spc="-80" dirty="0" smtClean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endParaRPr lang="x-none" altLang="x-none" sz="2200" dirty="0"/>
          </a:p>
        </p:txBody>
      </p:sp>
      <p:sp>
        <p:nvSpPr>
          <p:cNvPr id="406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8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0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2" name="picture 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755530" y="5139033"/>
            <a:ext cx="208279" cy="1670746"/>
          </a:xfrm>
          <a:prstGeom prst="rect">
            <a:avLst/>
          </a:prstGeom>
        </p:spPr>
      </p:pic>
      <p:sp>
        <p:nvSpPr>
          <p:cNvPr id="414" name="textbox 414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416" name="textbox 416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418" name="textbox 418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420" name="table 420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2" name="table 422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24" name="table 424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" name="table 426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pic>
        <p:nvPicPr>
          <p:cNvPr id="428" name="picture 4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55530" y="3309385"/>
            <a:ext cx="208279" cy="1254314"/>
          </a:xfrm>
          <a:prstGeom prst="rect">
            <a:avLst/>
          </a:prstGeom>
        </p:spPr>
      </p:pic>
      <p:pic>
        <p:nvPicPr>
          <p:cNvPr id="430" name="picture 4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03468" y="1994081"/>
            <a:ext cx="214628" cy="854075"/>
          </a:xfrm>
          <a:prstGeom prst="rect">
            <a:avLst/>
          </a:prstGeom>
        </p:spPr>
      </p:pic>
      <p:graphicFrame>
        <p:nvGraphicFramePr>
          <p:cNvPr id="432" name="table 432"/>
          <p:cNvGraphicFramePr>
            <a:graphicFrameLocks noGrp="1"/>
          </p:cNvGraphicFramePr>
          <p:nvPr/>
        </p:nvGraphicFramePr>
        <p:xfrm>
          <a:off x="4397118" y="1994081"/>
          <a:ext cx="222884" cy="854709"/>
        </p:xfrm>
        <a:graphic>
          <a:graphicData uri="http://schemas.openxmlformats.org/drawingml/2006/table">
            <a:tbl>
              <a:tblPr/>
              <a:tblGrid>
                <a:gridCol w="222884"/>
              </a:tblGrid>
              <a:tr h="2203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34" name="picture 4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051405" y="1997004"/>
            <a:ext cx="211454" cy="843580"/>
          </a:xfrm>
          <a:prstGeom prst="rect">
            <a:avLst/>
          </a:prstGeom>
        </p:spPr>
      </p:pic>
      <p:graphicFrame>
        <p:nvGraphicFramePr>
          <p:cNvPr id="436" name="table 436"/>
          <p:cNvGraphicFramePr>
            <a:graphicFrameLocks noGrp="1"/>
          </p:cNvGraphicFramePr>
          <p:nvPr/>
        </p:nvGraphicFramePr>
        <p:xfrm>
          <a:off x="6045055" y="1990655"/>
          <a:ext cx="222884" cy="853439"/>
        </p:xfrm>
        <a:graphic>
          <a:graphicData uri="http://schemas.openxmlformats.org/drawingml/2006/table">
            <a:tbl>
              <a:tblPr/>
              <a:tblGrid>
                <a:gridCol w="222884"/>
              </a:tblGrid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38" name="picture 4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68092" y="1988520"/>
            <a:ext cx="210695" cy="841768"/>
          </a:xfrm>
          <a:prstGeom prst="rect">
            <a:avLst/>
          </a:prstGeom>
        </p:spPr>
      </p:pic>
      <p:graphicFrame>
        <p:nvGraphicFramePr>
          <p:cNvPr id="440" name="table 440"/>
          <p:cNvGraphicFramePr>
            <a:graphicFrameLocks noGrp="1"/>
          </p:cNvGraphicFramePr>
          <p:nvPr/>
        </p:nvGraphicFramePr>
        <p:xfrm>
          <a:off x="9461742" y="1982170"/>
          <a:ext cx="222884" cy="853439"/>
        </p:xfrm>
        <a:graphic>
          <a:graphicData uri="http://schemas.openxmlformats.org/drawingml/2006/table">
            <a:tbl>
              <a:tblPr/>
              <a:tblGrid>
                <a:gridCol w="222884"/>
              </a:tblGrid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2" name="table 442"/>
          <p:cNvGraphicFramePr>
            <a:graphicFrameLocks noGrp="1"/>
          </p:cNvGraphicFramePr>
          <p:nvPr/>
        </p:nvGraphicFramePr>
        <p:xfrm>
          <a:off x="2749180" y="1992942"/>
          <a:ext cx="222884" cy="853439"/>
        </p:xfrm>
        <a:graphic>
          <a:graphicData uri="http://schemas.openxmlformats.org/drawingml/2006/table">
            <a:tbl>
              <a:tblPr>
                <a:solidFill>
                  <a:srgbClr val="D9D9D9"/>
                </a:solidFill>
              </a:tblPr>
              <a:tblGrid>
                <a:gridCol w="222884"/>
              </a:tblGrid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2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4" name="table 444"/>
          <p:cNvGraphicFramePr>
            <a:graphicFrameLocks noGrp="1"/>
          </p:cNvGraphicFramePr>
          <p:nvPr/>
        </p:nvGraphicFramePr>
        <p:xfrm>
          <a:off x="9464448" y="3303036"/>
          <a:ext cx="220979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6" name="table 446"/>
          <p:cNvGraphicFramePr>
            <a:graphicFrameLocks noGrp="1"/>
          </p:cNvGraphicFramePr>
          <p:nvPr/>
        </p:nvGraphicFramePr>
        <p:xfrm>
          <a:off x="6045055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8" name="table 448"/>
          <p:cNvGraphicFramePr>
            <a:graphicFrameLocks noGrp="1"/>
          </p:cNvGraphicFramePr>
          <p:nvPr/>
        </p:nvGraphicFramePr>
        <p:xfrm>
          <a:off x="2749180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50" name="table 450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452" name="textbox 452"/>
          <p:cNvSpPr/>
          <p:nvPr/>
        </p:nvSpPr>
        <p:spPr>
          <a:xfrm>
            <a:off x="2497980" y="4715083"/>
            <a:ext cx="745490" cy="3225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algn="r" rtl="0" eaLnBrk="0">
              <a:lnSpc>
                <a:spcPct val="97000"/>
              </a:lnSpc>
            </a:pP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000" dirty="0"/>
          </a:p>
        </p:txBody>
      </p:sp>
      <p:sp>
        <p:nvSpPr>
          <p:cNvPr id="454" name="path"/>
          <p:cNvSpPr/>
          <p:nvPr/>
        </p:nvSpPr>
        <p:spPr>
          <a:xfrm>
            <a:off x="2759273" y="2006781"/>
            <a:ext cx="203208" cy="841375"/>
          </a:xfrm>
          <a:custGeom>
            <a:avLst/>
            <a:gdLst/>
            <a:ahLst/>
            <a:cxnLst/>
            <a:rect l="0" t="0" r="0" b="0"/>
            <a:pathLst>
              <a:path w="320" h="1325">
                <a:moveTo>
                  <a:pt x="10" y="10"/>
                </a:moveTo>
                <a:cubicBezTo>
                  <a:pt x="159" y="54"/>
                  <a:pt x="309" y="98"/>
                  <a:pt x="310" y="142"/>
                </a:cubicBezTo>
                <a:cubicBezTo>
                  <a:pt x="310" y="186"/>
                  <a:pt x="15" y="230"/>
                  <a:pt x="14" y="274"/>
                </a:cubicBezTo>
                <a:cubicBezTo>
                  <a:pt x="13" y="317"/>
                  <a:pt x="304" y="358"/>
                  <a:pt x="305" y="402"/>
                </a:cubicBezTo>
                <a:cubicBezTo>
                  <a:pt x="306" y="445"/>
                  <a:pt x="20" y="490"/>
                  <a:pt x="19" y="534"/>
                </a:cubicBezTo>
                <a:cubicBezTo>
                  <a:pt x="18" y="577"/>
                  <a:pt x="300" y="619"/>
                  <a:pt x="300" y="662"/>
                </a:cubicBezTo>
                <a:cubicBezTo>
                  <a:pt x="300" y="705"/>
                  <a:pt x="18" y="750"/>
                  <a:pt x="19" y="794"/>
                </a:cubicBezTo>
                <a:cubicBezTo>
                  <a:pt x="20" y="838"/>
                  <a:pt x="306" y="881"/>
                  <a:pt x="305" y="924"/>
                </a:cubicBezTo>
                <a:cubicBezTo>
                  <a:pt x="303" y="968"/>
                  <a:pt x="10" y="1011"/>
                  <a:pt x="10" y="1054"/>
                </a:cubicBezTo>
                <a:cubicBezTo>
                  <a:pt x="10" y="1098"/>
                  <a:pt x="304" y="1141"/>
                  <a:pt x="305" y="1184"/>
                </a:cubicBezTo>
                <a:cubicBezTo>
                  <a:pt x="306" y="1228"/>
                  <a:pt x="14" y="1315"/>
                  <a:pt x="14" y="1315"/>
                </a:cubicBez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6" name="textbox 456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pic>
        <p:nvPicPr>
          <p:cNvPr id="458" name="picture 4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76902" y="1314699"/>
            <a:ext cx="190495" cy="657028"/>
          </a:xfrm>
          <a:prstGeom prst="rect">
            <a:avLst/>
          </a:prstGeom>
        </p:spPr>
      </p:pic>
      <p:pic>
        <p:nvPicPr>
          <p:cNvPr id="460" name="picture 4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764340" y="1317878"/>
            <a:ext cx="190494" cy="657029"/>
          </a:xfrm>
          <a:prstGeom prst="rect">
            <a:avLst/>
          </a:prstGeom>
        </p:spPr>
      </p:pic>
      <p:pic>
        <p:nvPicPr>
          <p:cNvPr id="462" name="picture 4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047300" y="1320897"/>
            <a:ext cx="190494" cy="657029"/>
          </a:xfrm>
          <a:prstGeom prst="rect">
            <a:avLst/>
          </a:prstGeom>
        </p:spPr>
      </p:pic>
      <p:pic>
        <p:nvPicPr>
          <p:cNvPr id="464" name="picture 4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408046" y="1314699"/>
            <a:ext cx="190494" cy="657028"/>
          </a:xfrm>
          <a:prstGeom prst="rect">
            <a:avLst/>
          </a:prstGeom>
        </p:spPr>
      </p:pic>
      <p:sp>
        <p:nvSpPr>
          <p:cNvPr id="466" name="textbox 466"/>
          <p:cNvSpPr/>
          <p:nvPr/>
        </p:nvSpPr>
        <p:spPr>
          <a:xfrm>
            <a:off x="9773056" y="3530511"/>
            <a:ext cx="352425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90" baseline="14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90" baseline="3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468" name="textbox 468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470" name="textbox 470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472" name="textbox 472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474" name="textbox 474"/>
          <p:cNvSpPr/>
          <p:nvPr/>
        </p:nvSpPr>
        <p:spPr>
          <a:xfrm>
            <a:off x="6334002" y="3530511"/>
            <a:ext cx="334645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7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7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476" name="textbox 476"/>
          <p:cNvSpPr/>
          <p:nvPr/>
        </p:nvSpPr>
        <p:spPr>
          <a:xfrm>
            <a:off x="4691476" y="3530511"/>
            <a:ext cx="33464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6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6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478" name="textbox 478"/>
          <p:cNvSpPr/>
          <p:nvPr/>
        </p:nvSpPr>
        <p:spPr>
          <a:xfrm>
            <a:off x="3040938" y="3530511"/>
            <a:ext cx="32639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pic>
        <p:nvPicPr>
          <p:cNvPr id="480" name="picture 4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482" name="picture 4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pic>
        <p:nvPicPr>
          <p:cNvPr id="484" name="picture 4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486" name="picture 4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pic>
        <p:nvPicPr>
          <p:cNvPr id="488" name="picture 48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pic>
        <p:nvPicPr>
          <p:cNvPr id="490" name="picture 49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sp>
        <p:nvSpPr>
          <p:cNvPr id="492" name="textbox 492"/>
          <p:cNvSpPr/>
          <p:nvPr/>
        </p:nvSpPr>
        <p:spPr>
          <a:xfrm>
            <a:off x="9461564" y="906263"/>
            <a:ext cx="22542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-1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2800" dirty="0"/>
          </a:p>
        </p:txBody>
      </p:sp>
      <p:sp>
        <p:nvSpPr>
          <p:cNvPr id="494" name="textbox 494"/>
          <p:cNvSpPr/>
          <p:nvPr/>
        </p:nvSpPr>
        <p:spPr>
          <a:xfrm>
            <a:off x="4410716" y="915153"/>
            <a:ext cx="200025" cy="347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algn="r" rtl="0" eaLnBrk="0">
              <a:lnSpc>
                <a:spcPct val="78000"/>
              </a:lnSpc>
            </a:pPr>
            <a:r>
              <a:rPr sz="2700" kern="0" spc="-1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2700" dirty="0"/>
          </a:p>
        </p:txBody>
      </p:sp>
      <p:sp>
        <p:nvSpPr>
          <p:cNvPr id="496" name="textbox 496"/>
          <p:cNvSpPr/>
          <p:nvPr/>
        </p:nvSpPr>
        <p:spPr>
          <a:xfrm>
            <a:off x="6052460" y="921351"/>
            <a:ext cx="198120" cy="3448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x-none" altLang="x-none" sz="100" dirty="0"/>
          </a:p>
          <a:p>
            <a:pPr algn="r" rtl="0" eaLnBrk="0">
              <a:lnSpc>
                <a:spcPct val="80000"/>
              </a:lnSpc>
            </a:pPr>
            <a:r>
              <a:rPr sz="2600" kern="0" spc="-1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2600" dirty="0"/>
          </a:p>
        </p:txBody>
      </p:sp>
      <p:sp>
        <p:nvSpPr>
          <p:cNvPr id="498" name="textbox 498"/>
          <p:cNvSpPr/>
          <p:nvPr/>
        </p:nvSpPr>
        <p:spPr>
          <a:xfrm>
            <a:off x="2775545" y="918333"/>
            <a:ext cx="191770" cy="3416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x-none" altLang="x-none" sz="100" dirty="0"/>
          </a:p>
          <a:p>
            <a:pPr algn="r" rtl="0" eaLnBrk="0">
              <a:lnSpc>
                <a:spcPct val="83000"/>
              </a:lnSpc>
            </a:pPr>
            <a:r>
              <a:rPr sz="2500" kern="0" spc="-9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2500" dirty="0"/>
          </a:p>
        </p:txBody>
      </p:sp>
      <p:sp>
        <p:nvSpPr>
          <p:cNvPr id="500" name="textbox 500"/>
          <p:cNvSpPr/>
          <p:nvPr/>
        </p:nvSpPr>
        <p:spPr>
          <a:xfrm>
            <a:off x="7754160" y="2399850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FF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54" name="图片 53" descr="22b0be72a5d19feb720e0b397f70a0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box 504"/>
          <p:cNvSpPr/>
          <p:nvPr/>
        </p:nvSpPr>
        <p:spPr>
          <a:xfrm>
            <a:off x="7754160" y="2399850"/>
            <a:ext cx="428625" cy="3873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FF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14000"/>
              </a:lnSpc>
            </a:pPr>
            <a:endParaRPr lang="x-none" altLang="x-none" sz="1000" dirty="0"/>
          </a:p>
          <a:p>
            <a:pPr algn="l" rtl="0" eaLnBrk="0">
              <a:lnSpc>
                <a:spcPct val="114000"/>
              </a:lnSpc>
            </a:pPr>
            <a:endParaRPr lang="x-none" altLang="x-none" sz="1000" dirty="0"/>
          </a:p>
          <a:p>
            <a:pPr algn="l" rtl="0" eaLnBrk="0">
              <a:lnSpc>
                <a:spcPct val="114000"/>
              </a:lnSpc>
            </a:pPr>
            <a:endParaRPr lang="x-none" altLang="x-none" sz="1000" dirty="0"/>
          </a:p>
          <a:p>
            <a:pPr algn="l" rtl="0" eaLnBrk="0">
              <a:lnSpc>
                <a:spcPct val="114000"/>
              </a:lnSpc>
            </a:pPr>
            <a:endParaRPr lang="x-none" altLang="x-none" sz="1000" dirty="0"/>
          </a:p>
          <a:p>
            <a:pPr algn="l" rtl="0" eaLnBrk="0">
              <a:lnSpc>
                <a:spcPct val="114000"/>
              </a:lnSpc>
            </a:pPr>
            <a:endParaRPr lang="x-none" altLang="x-none" sz="1000" dirty="0"/>
          </a:p>
          <a:p>
            <a:pPr algn="l" rtl="0" eaLnBrk="0">
              <a:lnSpc>
                <a:spcPct val="114000"/>
              </a:lnSpc>
            </a:pPr>
            <a:endParaRPr lang="x-none" altLang="x-none" sz="1000" dirty="0"/>
          </a:p>
          <a:p>
            <a:pPr algn="l" rtl="0" eaLnBrk="0">
              <a:lnSpc>
                <a:spcPct val="115000"/>
              </a:lnSpc>
            </a:pPr>
            <a:endParaRPr lang="x-none" altLang="x-none" sz="1000" dirty="0"/>
          </a:p>
          <a:p>
            <a:pPr marL="17780" algn="l" rtl="0" eaLnBrk="0">
              <a:lnSpc>
                <a:spcPts val="625"/>
              </a:lnSpc>
              <a:spcBef>
                <a:spcPts val="160"/>
              </a:spcBef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11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marL="17780" algn="l" rtl="0" eaLnBrk="0">
              <a:lnSpc>
                <a:spcPts val="625"/>
              </a:lnSpc>
              <a:spcBef>
                <a:spcPts val="150"/>
              </a:spcBef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32000"/>
              </a:lnSpc>
            </a:pPr>
            <a:endParaRPr lang="x-none" altLang="x-none" sz="100" dirty="0"/>
          </a:p>
          <a:p>
            <a:pPr marL="1778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sp>
        <p:nvSpPr>
          <p:cNvPr id="506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8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0" name="textbox 510"/>
          <p:cNvSpPr/>
          <p:nvPr/>
        </p:nvSpPr>
        <p:spPr>
          <a:xfrm>
            <a:off x="2263321" y="4563700"/>
            <a:ext cx="1193164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x-none" altLang="x-none" sz="1000" dirty="0"/>
          </a:p>
          <a:p>
            <a:pPr marL="247015" algn="l" rtl="0" eaLnBrk="0">
              <a:lnSpc>
                <a:spcPct val="90000"/>
              </a:lnSpc>
              <a:spcBef>
                <a:spcPts val="5"/>
              </a:spcBef>
            </a:pPr>
            <a:r>
              <a:rPr sz="2200" b="1" kern="0" spc="-1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200" dirty="0"/>
          </a:p>
        </p:txBody>
      </p:sp>
      <p:sp>
        <p:nvSpPr>
          <p:cNvPr id="512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14" name="picture 5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755530" y="5139033"/>
            <a:ext cx="208279" cy="1670746"/>
          </a:xfrm>
          <a:prstGeom prst="rect">
            <a:avLst/>
          </a:prstGeom>
        </p:spPr>
      </p:pic>
      <p:sp>
        <p:nvSpPr>
          <p:cNvPr id="516" name="textbox 516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518" name="textbox 518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520" name="textbox 520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522" name="table 522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4" name="table 524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6" name="table 526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28" name="table 528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pic>
        <p:nvPicPr>
          <p:cNvPr id="530" name="picture 5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55530" y="3309385"/>
            <a:ext cx="208279" cy="1254314"/>
          </a:xfrm>
          <a:prstGeom prst="rect">
            <a:avLst/>
          </a:prstGeom>
        </p:spPr>
      </p:pic>
      <p:pic>
        <p:nvPicPr>
          <p:cNvPr id="532" name="picture 5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03468" y="1994081"/>
            <a:ext cx="214628" cy="854075"/>
          </a:xfrm>
          <a:prstGeom prst="rect">
            <a:avLst/>
          </a:prstGeom>
        </p:spPr>
      </p:pic>
      <p:graphicFrame>
        <p:nvGraphicFramePr>
          <p:cNvPr id="534" name="table 534"/>
          <p:cNvGraphicFramePr>
            <a:graphicFrameLocks noGrp="1"/>
          </p:cNvGraphicFramePr>
          <p:nvPr/>
        </p:nvGraphicFramePr>
        <p:xfrm>
          <a:off x="4397118" y="1994081"/>
          <a:ext cx="222884" cy="854709"/>
        </p:xfrm>
        <a:graphic>
          <a:graphicData uri="http://schemas.openxmlformats.org/drawingml/2006/table">
            <a:tbl>
              <a:tblPr/>
              <a:tblGrid>
                <a:gridCol w="222884"/>
              </a:tblGrid>
              <a:tr h="2203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36" name="picture 5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051405" y="1997004"/>
            <a:ext cx="211454" cy="843580"/>
          </a:xfrm>
          <a:prstGeom prst="rect">
            <a:avLst/>
          </a:prstGeom>
        </p:spPr>
      </p:pic>
      <p:graphicFrame>
        <p:nvGraphicFramePr>
          <p:cNvPr id="538" name="table 538"/>
          <p:cNvGraphicFramePr>
            <a:graphicFrameLocks noGrp="1"/>
          </p:cNvGraphicFramePr>
          <p:nvPr/>
        </p:nvGraphicFramePr>
        <p:xfrm>
          <a:off x="6045055" y="1990655"/>
          <a:ext cx="222884" cy="853439"/>
        </p:xfrm>
        <a:graphic>
          <a:graphicData uri="http://schemas.openxmlformats.org/drawingml/2006/table">
            <a:tbl>
              <a:tblPr/>
              <a:tblGrid>
                <a:gridCol w="222884"/>
              </a:tblGrid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40" name="picture 5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68092" y="1988520"/>
            <a:ext cx="210695" cy="841768"/>
          </a:xfrm>
          <a:prstGeom prst="rect">
            <a:avLst/>
          </a:prstGeom>
        </p:spPr>
      </p:pic>
      <p:graphicFrame>
        <p:nvGraphicFramePr>
          <p:cNvPr id="542" name="table 542"/>
          <p:cNvGraphicFramePr>
            <a:graphicFrameLocks noGrp="1"/>
          </p:cNvGraphicFramePr>
          <p:nvPr/>
        </p:nvGraphicFramePr>
        <p:xfrm>
          <a:off x="9461742" y="1982170"/>
          <a:ext cx="222884" cy="853439"/>
        </p:xfrm>
        <a:graphic>
          <a:graphicData uri="http://schemas.openxmlformats.org/drawingml/2006/table">
            <a:tbl>
              <a:tblPr/>
              <a:tblGrid>
                <a:gridCol w="222884"/>
              </a:tblGrid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44" name="table 544"/>
          <p:cNvGraphicFramePr>
            <a:graphicFrameLocks noGrp="1"/>
          </p:cNvGraphicFramePr>
          <p:nvPr/>
        </p:nvGraphicFramePr>
        <p:xfrm>
          <a:off x="2749180" y="1992942"/>
          <a:ext cx="222884" cy="853439"/>
        </p:xfrm>
        <a:graphic>
          <a:graphicData uri="http://schemas.openxmlformats.org/drawingml/2006/table">
            <a:tbl>
              <a:tblPr>
                <a:solidFill>
                  <a:srgbClr val="D9D9D9"/>
                </a:solidFill>
              </a:tblPr>
              <a:tblGrid>
                <a:gridCol w="222884"/>
              </a:tblGrid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2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6" name="table 546"/>
          <p:cNvGraphicFramePr>
            <a:graphicFrameLocks noGrp="1"/>
          </p:cNvGraphicFramePr>
          <p:nvPr/>
        </p:nvGraphicFramePr>
        <p:xfrm>
          <a:off x="9464448" y="3303036"/>
          <a:ext cx="220979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8" name="table 548"/>
          <p:cNvGraphicFramePr>
            <a:graphicFrameLocks noGrp="1"/>
          </p:cNvGraphicFramePr>
          <p:nvPr/>
        </p:nvGraphicFramePr>
        <p:xfrm>
          <a:off x="2749180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50" name="table 550"/>
          <p:cNvGraphicFramePr>
            <a:graphicFrameLocks noGrp="1"/>
          </p:cNvGraphicFramePr>
          <p:nvPr/>
        </p:nvGraphicFramePr>
        <p:xfrm>
          <a:off x="6045055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2" name="table 552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554" name="path"/>
          <p:cNvSpPr/>
          <p:nvPr/>
        </p:nvSpPr>
        <p:spPr>
          <a:xfrm>
            <a:off x="2759273" y="2006781"/>
            <a:ext cx="203208" cy="841375"/>
          </a:xfrm>
          <a:custGeom>
            <a:avLst/>
            <a:gdLst/>
            <a:ahLst/>
            <a:cxnLst/>
            <a:rect l="0" t="0" r="0" b="0"/>
            <a:pathLst>
              <a:path w="320" h="1325">
                <a:moveTo>
                  <a:pt x="10" y="10"/>
                </a:moveTo>
                <a:cubicBezTo>
                  <a:pt x="159" y="54"/>
                  <a:pt x="309" y="98"/>
                  <a:pt x="310" y="142"/>
                </a:cubicBezTo>
                <a:cubicBezTo>
                  <a:pt x="310" y="186"/>
                  <a:pt x="15" y="230"/>
                  <a:pt x="14" y="274"/>
                </a:cubicBezTo>
                <a:cubicBezTo>
                  <a:pt x="13" y="317"/>
                  <a:pt x="304" y="358"/>
                  <a:pt x="305" y="402"/>
                </a:cubicBezTo>
                <a:cubicBezTo>
                  <a:pt x="306" y="445"/>
                  <a:pt x="20" y="490"/>
                  <a:pt x="19" y="534"/>
                </a:cubicBezTo>
                <a:cubicBezTo>
                  <a:pt x="18" y="577"/>
                  <a:pt x="300" y="619"/>
                  <a:pt x="300" y="662"/>
                </a:cubicBezTo>
                <a:cubicBezTo>
                  <a:pt x="300" y="705"/>
                  <a:pt x="18" y="750"/>
                  <a:pt x="19" y="794"/>
                </a:cubicBezTo>
                <a:cubicBezTo>
                  <a:pt x="20" y="838"/>
                  <a:pt x="306" y="881"/>
                  <a:pt x="305" y="924"/>
                </a:cubicBezTo>
                <a:cubicBezTo>
                  <a:pt x="303" y="968"/>
                  <a:pt x="10" y="1011"/>
                  <a:pt x="10" y="1054"/>
                </a:cubicBezTo>
                <a:cubicBezTo>
                  <a:pt x="10" y="1098"/>
                  <a:pt x="304" y="1141"/>
                  <a:pt x="305" y="1184"/>
                </a:cubicBezTo>
                <a:cubicBezTo>
                  <a:pt x="306" y="1228"/>
                  <a:pt x="14" y="1315"/>
                  <a:pt x="14" y="1315"/>
                </a:cubicBez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6" name="textbox 556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558" name="textbox 558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560" name="textbox 560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562" name="textbox 562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564" name="textbox 564"/>
          <p:cNvSpPr/>
          <p:nvPr/>
        </p:nvSpPr>
        <p:spPr>
          <a:xfrm>
            <a:off x="9773056" y="3606965"/>
            <a:ext cx="352425" cy="408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0000"/>
              </a:lnSpc>
            </a:pPr>
            <a:r>
              <a:rPr lang="en-US" sz="4300" kern="0" spc="-20" baseline="8000" dirty="0" err="1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20" baseline="-7000" dirty="0" err="1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-7000" dirty="0"/>
          </a:p>
        </p:txBody>
      </p:sp>
      <p:pic>
        <p:nvPicPr>
          <p:cNvPr id="566" name="picture 5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pic>
        <p:nvPicPr>
          <p:cNvPr id="568" name="picture 5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570" name="picture 5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572" name="picture 5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pic>
        <p:nvPicPr>
          <p:cNvPr id="574" name="picture 5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pic>
        <p:nvPicPr>
          <p:cNvPr id="576" name="picture 5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sp>
        <p:nvSpPr>
          <p:cNvPr id="578" name="textbox 578"/>
          <p:cNvSpPr/>
          <p:nvPr/>
        </p:nvSpPr>
        <p:spPr>
          <a:xfrm>
            <a:off x="6334002" y="3606965"/>
            <a:ext cx="429106" cy="35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7000"/>
              </a:lnSpc>
            </a:pPr>
            <a:r>
              <a:rPr lang="en-US" sz="4300" kern="0" spc="-50" baseline="6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50" baseline="-10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0000" dirty="0"/>
          </a:p>
        </p:txBody>
      </p:sp>
      <p:sp>
        <p:nvSpPr>
          <p:cNvPr id="580" name="textbox 580"/>
          <p:cNvSpPr/>
          <p:nvPr/>
        </p:nvSpPr>
        <p:spPr>
          <a:xfrm>
            <a:off x="4691476" y="3606965"/>
            <a:ext cx="518198" cy="35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7000"/>
              </a:lnSpc>
            </a:pPr>
            <a:r>
              <a:rPr lang="en-US" sz="4300" kern="0" spc="-60" baseline="6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60" baseline="-10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0000" dirty="0"/>
          </a:p>
        </p:txBody>
      </p:sp>
      <p:sp>
        <p:nvSpPr>
          <p:cNvPr id="582" name="textbox 582"/>
          <p:cNvSpPr/>
          <p:nvPr/>
        </p:nvSpPr>
        <p:spPr>
          <a:xfrm>
            <a:off x="3040938" y="3606965"/>
            <a:ext cx="326390" cy="35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x-none" altLang="x-none" sz="100" dirty="0"/>
          </a:p>
          <a:p>
            <a:pPr algn="r" rtl="0" eaLnBrk="0">
              <a:lnSpc>
                <a:spcPct val="77000"/>
              </a:lnSpc>
            </a:pPr>
            <a:r>
              <a:rPr lang="en-US" sz="4300" kern="0" spc="-70" baseline="6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70" baseline="-10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0000" dirty="0"/>
          </a:p>
        </p:txBody>
      </p:sp>
      <p:sp>
        <p:nvSpPr>
          <p:cNvPr id="2" name="文本框 1"/>
          <p:cNvSpPr txBox="1"/>
          <p:nvPr/>
        </p:nvSpPr>
        <p:spPr>
          <a:xfrm>
            <a:off x="2432934" y="1250716"/>
            <a:ext cx="780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向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Z1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Z2 , … ,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Zn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中增加位置编码 （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positional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embedding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4" name="图片 43" descr="22b0be72a5d19feb720e0b397f70a0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box 584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11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marL="12700" algn="l" rtl="0" eaLnBrk="0">
              <a:lnSpc>
                <a:spcPts val="625"/>
              </a:lnSpc>
              <a:spcBef>
                <a:spcPts val="150"/>
              </a:spcBef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32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graphicFrame>
        <p:nvGraphicFramePr>
          <p:cNvPr id="586" name="table 586"/>
          <p:cNvGraphicFramePr>
            <a:graphicFrameLocks noGrp="1"/>
          </p:cNvGraphicFramePr>
          <p:nvPr/>
        </p:nvGraphicFramePr>
        <p:xfrm>
          <a:off x="9464448" y="3303036"/>
          <a:ext cx="220979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588" name="textbox 588"/>
          <p:cNvSpPr/>
          <p:nvPr/>
        </p:nvSpPr>
        <p:spPr>
          <a:xfrm>
            <a:off x="9773056" y="3606965"/>
            <a:ext cx="352425" cy="408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0000"/>
              </a:lnSpc>
            </a:pPr>
            <a:r>
              <a:rPr sz="4300" kern="0" spc="-20" baseline="8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20" baseline="-7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-7000" dirty="0"/>
          </a:p>
        </p:txBody>
      </p:sp>
      <p:pic>
        <p:nvPicPr>
          <p:cNvPr id="590" name="picture 5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sp>
        <p:nvSpPr>
          <p:cNvPr id="592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4" name="textbox 594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pic>
        <p:nvPicPr>
          <p:cNvPr id="596" name="picture 5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graphicFrame>
        <p:nvGraphicFramePr>
          <p:cNvPr id="598" name="table 598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600" name="textbox 600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602" name="textbox 602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pic>
        <p:nvPicPr>
          <p:cNvPr id="604" name="picture 6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55530" y="5139033"/>
            <a:ext cx="208279" cy="1670746"/>
          </a:xfrm>
          <a:prstGeom prst="rect">
            <a:avLst/>
          </a:prstGeom>
        </p:spPr>
      </p:pic>
      <p:sp>
        <p:nvSpPr>
          <p:cNvPr id="606" name="textbox 606"/>
          <p:cNvSpPr/>
          <p:nvPr/>
        </p:nvSpPr>
        <p:spPr>
          <a:xfrm>
            <a:off x="4691476" y="3606965"/>
            <a:ext cx="334645" cy="35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7000"/>
              </a:lnSpc>
            </a:pPr>
            <a:r>
              <a:rPr sz="4300" kern="0" spc="-6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60" baseline="-10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0000" dirty="0"/>
          </a:p>
        </p:txBody>
      </p:sp>
      <p:graphicFrame>
        <p:nvGraphicFramePr>
          <p:cNvPr id="608" name="table 608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610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2" name="textbox 612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pic>
        <p:nvPicPr>
          <p:cNvPr id="614" name="picture 6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sp>
        <p:nvSpPr>
          <p:cNvPr id="616" name="textbox 616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pic>
        <p:nvPicPr>
          <p:cNvPr id="618" name="picture 6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graphicFrame>
        <p:nvGraphicFramePr>
          <p:cNvPr id="620" name="table 620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622" name="textbox 622"/>
          <p:cNvSpPr/>
          <p:nvPr/>
        </p:nvSpPr>
        <p:spPr>
          <a:xfrm>
            <a:off x="6334002" y="3606965"/>
            <a:ext cx="334645" cy="35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7000"/>
              </a:lnSpc>
            </a:pPr>
            <a:r>
              <a:rPr sz="4300" kern="0" spc="-5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50" baseline="-10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0000" dirty="0"/>
          </a:p>
        </p:txBody>
      </p:sp>
      <p:graphicFrame>
        <p:nvGraphicFramePr>
          <p:cNvPr id="624" name="table 624"/>
          <p:cNvGraphicFramePr>
            <a:graphicFrameLocks noGrp="1"/>
          </p:cNvGraphicFramePr>
          <p:nvPr/>
        </p:nvGraphicFramePr>
        <p:xfrm>
          <a:off x="6045055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626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628" name="table 628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pic>
        <p:nvPicPr>
          <p:cNvPr id="630" name="picture 6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pic>
        <p:nvPicPr>
          <p:cNvPr id="632" name="picture 6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sp>
        <p:nvSpPr>
          <p:cNvPr id="634" name="textbox 634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636" name="textbox 636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pic>
        <p:nvPicPr>
          <p:cNvPr id="638" name="picture 6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755530" y="3309385"/>
            <a:ext cx="208279" cy="1254314"/>
          </a:xfrm>
          <a:prstGeom prst="rect">
            <a:avLst/>
          </a:prstGeom>
        </p:spPr>
      </p:pic>
      <p:graphicFrame>
        <p:nvGraphicFramePr>
          <p:cNvPr id="640" name="table 640"/>
          <p:cNvGraphicFramePr>
            <a:graphicFrameLocks noGrp="1"/>
          </p:cNvGraphicFramePr>
          <p:nvPr/>
        </p:nvGraphicFramePr>
        <p:xfrm>
          <a:off x="2749180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42" name="textbox 642"/>
          <p:cNvSpPr/>
          <p:nvPr/>
        </p:nvSpPr>
        <p:spPr>
          <a:xfrm>
            <a:off x="3040938" y="3606965"/>
            <a:ext cx="326390" cy="35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x-none" altLang="x-none" sz="100" dirty="0"/>
          </a:p>
          <a:p>
            <a:pPr algn="r" rtl="0" eaLnBrk="0">
              <a:lnSpc>
                <a:spcPct val="77000"/>
              </a:lnSpc>
            </a:pPr>
            <a:r>
              <a:rPr sz="4300" kern="0" spc="-7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70" baseline="-10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0000" dirty="0"/>
          </a:p>
        </p:txBody>
      </p:sp>
      <p:graphicFrame>
        <p:nvGraphicFramePr>
          <p:cNvPr id="644" name="table 644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46" name="textbox 646"/>
          <p:cNvSpPr/>
          <p:nvPr/>
        </p:nvSpPr>
        <p:spPr>
          <a:xfrm>
            <a:off x="2263321" y="4563700"/>
            <a:ext cx="1193164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x-none" altLang="x-none" sz="1000" dirty="0"/>
          </a:p>
          <a:p>
            <a:pPr marL="247015" algn="l" rtl="0" eaLnBrk="0">
              <a:lnSpc>
                <a:spcPct val="90000"/>
              </a:lnSpc>
              <a:spcBef>
                <a:spcPts val="5"/>
              </a:spcBef>
            </a:pPr>
            <a:r>
              <a:rPr sz="2200" b="1" kern="0" spc="-1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200" dirty="0"/>
          </a:p>
        </p:txBody>
      </p:sp>
      <p:pic>
        <p:nvPicPr>
          <p:cNvPr id="648" name="picture 6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511458" y="2383971"/>
            <a:ext cx="8770229" cy="4442137"/>
          </a:xfrm>
          <a:prstGeom prst="rect">
            <a:avLst/>
          </a:prstGeom>
        </p:spPr>
      </p:pic>
      <p:pic>
        <p:nvPicPr>
          <p:cNvPr id="650" name="picture 6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25574" y="2181969"/>
            <a:ext cx="3846533" cy="3846533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2432934" y="1250716"/>
            <a:ext cx="780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向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Z1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Z2 , … ,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Zn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中增加位置编码 （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positional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embedding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25481" y="11511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为什么？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9" name="图片 38" descr="22b0be72a5d19feb720e0b397f70a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picture 6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755530" y="3309385"/>
            <a:ext cx="208279" cy="1254314"/>
          </a:xfrm>
          <a:prstGeom prst="rect">
            <a:avLst/>
          </a:prstGeom>
        </p:spPr>
      </p:pic>
      <p:graphicFrame>
        <p:nvGraphicFramePr>
          <p:cNvPr id="656" name="table 656"/>
          <p:cNvGraphicFramePr>
            <a:graphicFrameLocks noGrp="1"/>
          </p:cNvGraphicFramePr>
          <p:nvPr/>
        </p:nvGraphicFramePr>
        <p:xfrm>
          <a:off x="2749180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8" name="textbox 658"/>
          <p:cNvSpPr/>
          <p:nvPr/>
        </p:nvSpPr>
        <p:spPr>
          <a:xfrm>
            <a:off x="3040938" y="3606965"/>
            <a:ext cx="326390" cy="35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x-none" altLang="x-none" sz="100" dirty="0"/>
          </a:p>
          <a:p>
            <a:pPr algn="r" rtl="0" eaLnBrk="0">
              <a:lnSpc>
                <a:spcPct val="77000"/>
              </a:lnSpc>
            </a:pPr>
            <a:r>
              <a:rPr sz="4300" kern="0" spc="-7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70" baseline="-10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0000" dirty="0"/>
          </a:p>
        </p:txBody>
      </p:sp>
      <p:sp>
        <p:nvSpPr>
          <p:cNvPr id="660" name="textbox 660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pic>
        <p:nvPicPr>
          <p:cNvPr id="662" name="picture 6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55530" y="5139033"/>
            <a:ext cx="208279" cy="1670746"/>
          </a:xfrm>
          <a:prstGeom prst="rect">
            <a:avLst/>
          </a:prstGeom>
        </p:spPr>
      </p:pic>
      <p:graphicFrame>
        <p:nvGraphicFramePr>
          <p:cNvPr id="664" name="table 664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6" name="textbox 666"/>
          <p:cNvSpPr/>
          <p:nvPr/>
        </p:nvSpPr>
        <p:spPr>
          <a:xfrm>
            <a:off x="2263321" y="4563700"/>
            <a:ext cx="1193164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x-none" altLang="x-none" sz="1000" dirty="0"/>
          </a:p>
          <a:p>
            <a:pPr marL="247015" algn="l" rtl="0" eaLnBrk="0">
              <a:lnSpc>
                <a:spcPct val="90000"/>
              </a:lnSpc>
              <a:spcBef>
                <a:spcPts val="5"/>
              </a:spcBef>
            </a:pPr>
            <a:r>
              <a:rPr sz="2200" b="1" kern="0" spc="-1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200" dirty="0"/>
          </a:p>
        </p:txBody>
      </p:sp>
      <p:graphicFrame>
        <p:nvGraphicFramePr>
          <p:cNvPr id="668" name="table 668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670" name="textbox 670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graphicFrame>
        <p:nvGraphicFramePr>
          <p:cNvPr id="672" name="table 672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674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76" name="picture 6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pic>
        <p:nvPicPr>
          <p:cNvPr id="678" name="picture 6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sp>
        <p:nvSpPr>
          <p:cNvPr id="680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2" name="textbox 682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684" name="textbox 684"/>
          <p:cNvSpPr/>
          <p:nvPr/>
        </p:nvSpPr>
        <p:spPr>
          <a:xfrm>
            <a:off x="9773056" y="3606965"/>
            <a:ext cx="352425" cy="408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0000"/>
              </a:lnSpc>
            </a:pPr>
            <a:r>
              <a:rPr sz="4300" kern="0" spc="-20" baseline="8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20" baseline="-7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-7000" dirty="0"/>
          </a:p>
        </p:txBody>
      </p:sp>
      <p:graphicFrame>
        <p:nvGraphicFramePr>
          <p:cNvPr id="686" name="table 686"/>
          <p:cNvGraphicFramePr>
            <a:graphicFrameLocks noGrp="1"/>
          </p:cNvGraphicFramePr>
          <p:nvPr/>
        </p:nvGraphicFramePr>
        <p:xfrm>
          <a:off x="9464448" y="3303036"/>
          <a:ext cx="220979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pic>
        <p:nvPicPr>
          <p:cNvPr id="688" name="picture 6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690" name="picture 6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graphicFrame>
        <p:nvGraphicFramePr>
          <p:cNvPr id="692" name="table 692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694" name="textbox 694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696" name="textbox 696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11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marL="12700" algn="l" rtl="0" eaLnBrk="0">
              <a:lnSpc>
                <a:spcPts val="625"/>
              </a:lnSpc>
              <a:spcBef>
                <a:spcPts val="150"/>
              </a:spcBef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32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698" name="picture 6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sp>
        <p:nvSpPr>
          <p:cNvPr id="700" name="textbox 700"/>
          <p:cNvSpPr/>
          <p:nvPr/>
        </p:nvSpPr>
        <p:spPr>
          <a:xfrm>
            <a:off x="4691476" y="3606965"/>
            <a:ext cx="334645" cy="35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7000"/>
              </a:lnSpc>
            </a:pPr>
            <a:r>
              <a:rPr sz="4300" kern="0" spc="-6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60" baseline="-10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0000" dirty="0"/>
          </a:p>
        </p:txBody>
      </p:sp>
      <p:sp>
        <p:nvSpPr>
          <p:cNvPr id="702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4" name="textbox 704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706" name="textbox 706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708" name="textbox 708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710" name="table 710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pic>
        <p:nvPicPr>
          <p:cNvPr id="712" name="picture 7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sp>
        <p:nvSpPr>
          <p:cNvPr id="714" name="textbox 714"/>
          <p:cNvSpPr/>
          <p:nvPr/>
        </p:nvSpPr>
        <p:spPr>
          <a:xfrm>
            <a:off x="6334002" y="3606965"/>
            <a:ext cx="334645" cy="35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7000"/>
              </a:lnSpc>
            </a:pPr>
            <a:r>
              <a:rPr sz="4300" kern="0" spc="-5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50" baseline="-10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0000" dirty="0"/>
          </a:p>
        </p:txBody>
      </p:sp>
      <p:graphicFrame>
        <p:nvGraphicFramePr>
          <p:cNvPr id="716" name="table 716"/>
          <p:cNvGraphicFramePr>
            <a:graphicFrameLocks noGrp="1"/>
          </p:cNvGraphicFramePr>
          <p:nvPr/>
        </p:nvGraphicFramePr>
        <p:xfrm>
          <a:off x="6045055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pic>
        <p:nvPicPr>
          <p:cNvPr id="718" name="picture 7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88008" y="2046502"/>
            <a:ext cx="9493679" cy="477960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432934" y="1250716"/>
            <a:ext cx="780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向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Z1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Z2 , … ,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Zn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中增加位置编码 （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positional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embedding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125481" y="11511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为什么？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7" descr="22b0be72a5d19feb720e0b397f70a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97651" y="3075901"/>
            <a:ext cx="4339650" cy="879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Patch</a:t>
            </a:r>
            <a:r>
              <a:rPr lang="zh-CN" altLang="en-US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之间是有顺序关系的，</a:t>
            </a:r>
            <a:endParaRPr lang="en-US" altLang="zh-CN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记录这样的顺序关系有助于提升网络性能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textbox 724"/>
          <p:cNvSpPr/>
          <p:nvPr/>
        </p:nvSpPr>
        <p:spPr>
          <a:xfrm>
            <a:off x="7759477" y="4837610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732" name="picture 7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738" name="picture 7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21600000">
            <a:off x="788008" y="3464147"/>
            <a:ext cx="1282178" cy="1282178"/>
            <a:chOff x="0" y="0"/>
            <a:chExt cx="1282178" cy="1282178"/>
          </a:xfrm>
        </p:grpSpPr>
        <p:pic>
          <p:nvPicPr>
            <p:cNvPr id="756" name="picture 7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758" name="textbox 75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x-none" altLang="x-none" sz="400" dirty="0"/>
            </a:p>
            <a:p>
              <a:pPr marL="742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④</a:t>
              </a:r>
              <a:endParaRPr lang="x-none" altLang="x-none" sz="3200" dirty="0"/>
            </a:p>
          </p:txBody>
        </p:sp>
      </p:grpSp>
      <p:pic>
        <p:nvPicPr>
          <p:cNvPr id="760" name="picture 7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88008" y="3464147"/>
            <a:ext cx="1282178" cy="128217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2207751" y="3464147"/>
            <a:ext cx="1282178" cy="1282178"/>
            <a:chOff x="0" y="0"/>
            <a:chExt cx="1282178" cy="1282178"/>
          </a:xfrm>
        </p:grpSpPr>
        <p:pic>
          <p:nvPicPr>
            <p:cNvPr id="762" name="picture 7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764" name="textbox 764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6000"/>
                </a:lnSpc>
              </a:pPr>
              <a:endParaRPr lang="x-none" altLang="x-none" sz="100" dirty="0"/>
            </a:p>
            <a:p>
              <a:pPr marL="66675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⑤</a:t>
              </a:r>
              <a:endParaRPr lang="x-none" altLang="x-none" sz="3200" dirty="0"/>
            </a:p>
          </p:txBody>
        </p:sp>
      </p:grpSp>
      <p:pic>
        <p:nvPicPr>
          <p:cNvPr id="766" name="picture 7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207751" y="3464147"/>
            <a:ext cx="1282178" cy="128217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21600000">
            <a:off x="3627494" y="3464147"/>
            <a:ext cx="1282177" cy="1282178"/>
            <a:chOff x="0" y="0"/>
            <a:chExt cx="1282177" cy="1282178"/>
          </a:xfrm>
        </p:grpSpPr>
        <p:pic>
          <p:nvPicPr>
            <p:cNvPr id="768" name="picture 7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282177" cy="1282178"/>
            </a:xfrm>
            <a:prstGeom prst="rect">
              <a:avLst/>
            </a:prstGeom>
          </p:spPr>
        </p:pic>
        <p:sp>
          <p:nvSpPr>
            <p:cNvPr id="770" name="textbox 770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2000"/>
                </a:lnSpc>
              </a:pPr>
              <a:endParaRPr lang="x-none" altLang="x-none" sz="100" dirty="0"/>
            </a:p>
            <a:p>
              <a:pPr marL="58420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⑥</a:t>
              </a:r>
              <a:endParaRPr lang="x-none" altLang="x-none" sz="3200" dirty="0"/>
            </a:p>
          </p:txBody>
        </p:sp>
      </p:grpSp>
      <p:pic>
        <p:nvPicPr>
          <p:cNvPr id="772" name="picture 7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627494" y="3464147"/>
            <a:ext cx="1282177" cy="1282178"/>
          </a:xfrm>
          <a:prstGeom prst="rect">
            <a:avLst/>
          </a:prstGeom>
        </p:spPr>
      </p:pic>
      <p:pic>
        <p:nvPicPr>
          <p:cNvPr id="774" name="picture 7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726509" y="4878617"/>
            <a:ext cx="1282178" cy="1282177"/>
          </a:xfrm>
          <a:prstGeom prst="rect">
            <a:avLst/>
          </a:prstGeom>
        </p:spPr>
      </p:pic>
      <p:pic>
        <p:nvPicPr>
          <p:cNvPr id="776" name="picture 7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26509" y="3460972"/>
            <a:ext cx="1282178" cy="1282177"/>
          </a:xfrm>
          <a:prstGeom prst="rect">
            <a:avLst/>
          </a:prstGeom>
        </p:spPr>
      </p:pic>
      <p:pic>
        <p:nvPicPr>
          <p:cNvPr id="778" name="picture 7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06767" y="4878617"/>
            <a:ext cx="1282178" cy="1282177"/>
          </a:xfrm>
          <a:prstGeom prst="rect">
            <a:avLst/>
          </a:prstGeom>
        </p:spPr>
      </p:pic>
      <p:sp>
        <p:nvSpPr>
          <p:cNvPr id="780" name="textbox 780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2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27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  <a:spcBef>
                <a:spcPts val="0"/>
              </a:spcBef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782" name="picture 7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06767" y="3460972"/>
            <a:ext cx="1282178" cy="1282177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788008" y="4881792"/>
            <a:ext cx="1282178" cy="1282177"/>
            <a:chOff x="0" y="0"/>
            <a:chExt cx="1282178" cy="1282177"/>
          </a:xfrm>
        </p:grpSpPr>
        <p:pic>
          <p:nvPicPr>
            <p:cNvPr id="784" name="picture 78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786" name="textbox 786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x-none" altLang="x-none" sz="400" dirty="0"/>
            </a:p>
            <a:p>
              <a:pPr marL="742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⑦</a:t>
              </a:r>
              <a:endParaRPr lang="x-none" altLang="x-none" sz="3200" dirty="0"/>
            </a:p>
          </p:txBody>
        </p:sp>
      </p:grpSp>
      <p:pic>
        <p:nvPicPr>
          <p:cNvPr id="788" name="picture 7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88008" y="4881792"/>
            <a:ext cx="1282178" cy="1282177"/>
          </a:xfrm>
          <a:prstGeom prst="rect">
            <a:avLst/>
          </a:prstGeom>
        </p:spPr>
      </p:pic>
      <p:pic>
        <p:nvPicPr>
          <p:cNvPr id="794" name="picture 7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207751" y="4881792"/>
            <a:ext cx="1282178" cy="1282177"/>
          </a:xfrm>
          <a:prstGeom prst="rect">
            <a:avLst/>
          </a:prstGeom>
        </p:spPr>
      </p:pic>
      <p:pic>
        <p:nvPicPr>
          <p:cNvPr id="796" name="picture 7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726509" y="2043327"/>
            <a:ext cx="1282178" cy="1282177"/>
          </a:xfrm>
          <a:prstGeom prst="rect">
            <a:avLst/>
          </a:prstGeom>
        </p:spPr>
      </p:pic>
      <p:pic>
        <p:nvPicPr>
          <p:cNvPr id="798" name="picture 7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306767" y="2043327"/>
            <a:ext cx="1282178" cy="1282177"/>
          </a:xfrm>
          <a:prstGeom prst="rect">
            <a:avLst/>
          </a:prstGeom>
        </p:spPr>
      </p:pic>
      <p:sp>
        <p:nvSpPr>
          <p:cNvPr id="800" name="textbox 800"/>
          <p:cNvSpPr/>
          <p:nvPr/>
        </p:nvSpPr>
        <p:spPr>
          <a:xfrm>
            <a:off x="842798" y="2099870"/>
            <a:ext cx="529590" cy="5676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algn="r" rtl="0" eaLnBrk="0">
              <a:lnSpc>
                <a:spcPts val="4265"/>
              </a:lnSpc>
            </a:pPr>
            <a:r>
              <a:rPr sz="3200" kern="0" spc="-30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①</a:t>
            </a:r>
            <a:endParaRPr lang="x-none" altLang="x-none" sz="3200" dirty="0"/>
          </a:p>
        </p:txBody>
      </p:sp>
      <p:pic>
        <p:nvPicPr>
          <p:cNvPr id="802" name="picture 8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88008" y="2046502"/>
            <a:ext cx="1282178" cy="1282177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3627494" y="4881792"/>
            <a:ext cx="1282177" cy="1282177"/>
            <a:chOff x="0" y="0"/>
            <a:chExt cx="1282177" cy="1282177"/>
          </a:xfrm>
        </p:grpSpPr>
        <p:pic>
          <p:nvPicPr>
            <p:cNvPr id="804" name="picture 80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806" name="textbox 806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</a:pPr>
              <a:endParaRPr lang="x-none" altLang="x-none" sz="400" dirty="0"/>
            </a:p>
            <a:p>
              <a:pPr marL="55245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⑨</a:t>
              </a:r>
              <a:endParaRPr lang="x-none" altLang="x-none" sz="3200" dirty="0"/>
            </a:p>
          </p:txBody>
        </p:sp>
      </p:grpSp>
      <p:pic>
        <p:nvPicPr>
          <p:cNvPr id="808" name="picture 8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627494" y="4881792"/>
            <a:ext cx="1282177" cy="128217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21600000">
            <a:off x="2207751" y="2046502"/>
            <a:ext cx="1282178" cy="1282177"/>
            <a:chOff x="0" y="0"/>
            <a:chExt cx="1282178" cy="1282177"/>
          </a:xfrm>
        </p:grpSpPr>
        <p:pic>
          <p:nvPicPr>
            <p:cNvPr id="810" name="picture 8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812" name="textbox 812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x-none" altLang="x-none" sz="700" dirty="0"/>
            </a:p>
            <a:p>
              <a:pPr marL="92710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②</a:t>
              </a:r>
              <a:endParaRPr lang="x-none" altLang="x-none" sz="3200" dirty="0"/>
            </a:p>
          </p:txBody>
        </p:sp>
      </p:grpSp>
      <p:pic>
        <p:nvPicPr>
          <p:cNvPr id="814" name="picture 8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207751" y="2046502"/>
            <a:ext cx="1282178" cy="1282177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21600000">
            <a:off x="3627494" y="2046502"/>
            <a:ext cx="1282177" cy="1282177"/>
            <a:chOff x="0" y="0"/>
            <a:chExt cx="1282177" cy="1282177"/>
          </a:xfrm>
        </p:grpSpPr>
        <p:pic>
          <p:nvPicPr>
            <p:cNvPr id="816" name="picture 8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818" name="textbox 81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2000"/>
                </a:lnSpc>
              </a:pPr>
              <a:endParaRPr lang="x-none" altLang="x-none" sz="400" dirty="0"/>
            </a:p>
            <a:p>
              <a:pPr marL="9334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③</a:t>
              </a:r>
              <a:endParaRPr lang="x-none" altLang="x-none" sz="3200" dirty="0"/>
            </a:p>
          </p:txBody>
        </p:sp>
      </p:grpSp>
      <p:pic>
        <p:nvPicPr>
          <p:cNvPr id="820" name="picture 8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627494" y="2046502"/>
            <a:ext cx="1282177" cy="1282177"/>
          </a:xfrm>
          <a:prstGeom prst="rect">
            <a:avLst/>
          </a:prstGeom>
        </p:spPr>
      </p:pic>
      <p:pic>
        <p:nvPicPr>
          <p:cNvPr id="822" name="picture 8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146252" y="3460972"/>
            <a:ext cx="1282177" cy="1282177"/>
          </a:xfrm>
          <a:prstGeom prst="rect">
            <a:avLst/>
          </a:prstGeom>
        </p:spPr>
      </p:pic>
      <p:pic>
        <p:nvPicPr>
          <p:cNvPr id="824" name="picture 8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146252" y="4878617"/>
            <a:ext cx="1282177" cy="1282177"/>
          </a:xfrm>
          <a:prstGeom prst="rect">
            <a:avLst/>
          </a:prstGeom>
        </p:spPr>
      </p:pic>
      <p:pic>
        <p:nvPicPr>
          <p:cNvPr id="826" name="picture 8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0146252" y="2043327"/>
            <a:ext cx="1282177" cy="1282177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2432934" y="1250716"/>
            <a:ext cx="780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向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Z1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Z2 , … ,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Zn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中增加位置编码 （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positional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embedding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0125481" y="11511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为什么？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65" name="图片 64" descr="22b0be72a5d19feb720e0b397f70a0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50562" y="6326970"/>
            <a:ext cx="383245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patch</a:t>
            </a:r>
            <a:r>
              <a:rPr lang="zh-CN" altLang="en-US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顺序关系只能在输入时候保持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rect"/>
          <p:cNvSpPr/>
          <p:nvPr/>
        </p:nvSpPr>
        <p:spPr>
          <a:xfrm>
            <a:off x="2263321" y="4563700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0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2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4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6" name="textbox 836"/>
          <p:cNvSpPr/>
          <p:nvPr/>
        </p:nvSpPr>
        <p:spPr>
          <a:xfrm>
            <a:off x="2497980" y="4713519"/>
            <a:ext cx="7462519" cy="330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x-none" altLang="x-none" sz="100" dirty="0"/>
          </a:p>
          <a:p>
            <a:pPr algn="r" rtl="0" eaLnBrk="0">
              <a:lnSpc>
                <a:spcPct val="91000"/>
              </a:lnSpc>
            </a:pPr>
            <a:r>
              <a:rPr sz="2200" b="1" kern="0" spc="-1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200" b="1" kern="0" spc="5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sz="2200" b="1" kern="0" spc="-1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200" b="1" kern="0" spc="5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sz="2200" b="1" kern="0" spc="-1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</a:t>
            </a:r>
            <a:r>
              <a:rPr sz="2200" b="1" kern="0" spc="-20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</a:t>
            </a:r>
            <a:r>
              <a:rPr sz="2200" b="1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</a:t>
            </a:r>
            <a:r>
              <a:rPr sz="3300" kern="0" spc="1510" baseline="-1600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r>
              <a:rPr sz="2200" kern="0" spc="1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</a:t>
            </a:r>
            <a:r>
              <a:rPr sz="2200" kern="0" spc="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</a:t>
            </a:r>
            <a:r>
              <a:rPr sz="2200" b="1" kern="0" spc="-22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</a:t>
            </a:r>
            <a:r>
              <a:rPr sz="2200" b="1" kern="0" spc="-2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ns</a:t>
            </a:r>
            <a:r>
              <a:rPr sz="2200" b="1" kern="0" spc="-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</a:t>
            </a:r>
            <a:endParaRPr lang="x-none" altLang="x-none" sz="2200" dirty="0"/>
          </a:p>
        </p:txBody>
      </p:sp>
      <p:pic>
        <p:nvPicPr>
          <p:cNvPr id="838" name="picture 8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pic>
        <p:nvPicPr>
          <p:cNvPr id="840" name="picture 8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64420" y="5139033"/>
            <a:ext cx="190500" cy="405766"/>
          </a:xfrm>
          <a:prstGeom prst="rect">
            <a:avLst/>
          </a:prstGeom>
        </p:spPr>
      </p:pic>
      <p:pic>
        <p:nvPicPr>
          <p:cNvPr id="842" name="picture 8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pic>
        <p:nvPicPr>
          <p:cNvPr id="844" name="picture 8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pic>
        <p:nvPicPr>
          <p:cNvPr id="846" name="picture 8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848" name="picture 8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850" name="picture 8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761177" y="4157934"/>
            <a:ext cx="190500" cy="405766"/>
          </a:xfrm>
          <a:prstGeom prst="rect">
            <a:avLst/>
          </a:prstGeom>
        </p:spPr>
      </p:pic>
      <p:pic>
        <p:nvPicPr>
          <p:cNvPr id="852" name="picture 8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pic>
        <p:nvPicPr>
          <p:cNvPr id="854" name="picture 8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88008" y="2046502"/>
            <a:ext cx="9493679" cy="4779606"/>
          </a:xfrm>
          <a:prstGeom prst="rect">
            <a:avLst/>
          </a:prstGeom>
        </p:spPr>
      </p:pic>
      <p:sp>
        <p:nvSpPr>
          <p:cNvPr id="858" name="textbox 858"/>
          <p:cNvSpPr/>
          <p:nvPr/>
        </p:nvSpPr>
        <p:spPr>
          <a:xfrm>
            <a:off x="3032671" y="6033488"/>
            <a:ext cx="7104380" cy="483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05"/>
              </a:lnSpc>
            </a:pPr>
            <a:r>
              <a:rPr sz="2800" kern="0" spc="7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70" baseline="1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900" kern="0" spc="1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</a:t>
            </a:r>
            <a:r>
              <a:rPr sz="1900" kern="0" spc="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</a:t>
            </a:r>
            <a:r>
              <a:rPr sz="2800" kern="0" spc="7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70" baseline="1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1900" kern="0" spc="7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</a:t>
            </a:r>
            <a:r>
              <a:rPr sz="1900" kern="0" spc="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</a:t>
            </a:r>
            <a:r>
              <a:rPr sz="2800" kern="0" spc="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2800" kern="0" spc="-37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000" kern="0" spc="60" baseline="1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r>
              <a:rPr sz="1900" kern="0" spc="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                                        </a:t>
            </a:r>
            <a:r>
              <a:rPr sz="2800" kern="0" spc="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0" baseline="1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1000" dirty="0"/>
          </a:p>
        </p:txBody>
      </p:sp>
      <p:sp>
        <p:nvSpPr>
          <p:cNvPr id="860" name="textbox 860"/>
          <p:cNvSpPr/>
          <p:nvPr/>
        </p:nvSpPr>
        <p:spPr>
          <a:xfrm>
            <a:off x="3040938" y="3606965"/>
            <a:ext cx="7084694" cy="407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89000"/>
              </a:lnSpc>
            </a:pPr>
            <a:r>
              <a:rPr sz="4300" kern="0" spc="-3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30" baseline="-9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900" kern="0" spc="1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</a:t>
            </a:r>
            <a:r>
              <a:rPr sz="1900" kern="0" spc="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</a:t>
            </a:r>
            <a:r>
              <a:rPr sz="4300" kern="0" spc="-3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30" baseline="-9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1900" kern="0" spc="-3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        </a:t>
            </a:r>
            <a:r>
              <a:rPr sz="4300" kern="0" spc="-3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30" baseline="-9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r>
              <a:rPr sz="1900" kern="0" spc="1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          </a:t>
            </a:r>
            <a:r>
              <a:rPr sz="1900" kern="0" spc="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            </a:t>
            </a:r>
            <a:r>
              <a:rPr sz="4300" kern="0" spc="-3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30" baseline="-9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-9000" dirty="0"/>
          </a:p>
        </p:txBody>
      </p:sp>
      <p:pic>
        <p:nvPicPr>
          <p:cNvPr id="862" name="picture 8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0147673" y="4878778"/>
            <a:ext cx="1282178" cy="1282178"/>
          </a:xfrm>
          <a:prstGeom prst="rect">
            <a:avLst/>
          </a:prstGeom>
        </p:spPr>
      </p:pic>
      <p:pic>
        <p:nvPicPr>
          <p:cNvPr id="864" name="picture 8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726509" y="3457516"/>
            <a:ext cx="1282178" cy="1282178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21600000">
            <a:off x="788008" y="3464147"/>
            <a:ext cx="1282178" cy="1282178"/>
            <a:chOff x="0" y="0"/>
            <a:chExt cx="1282178" cy="1282178"/>
          </a:xfrm>
        </p:grpSpPr>
        <p:pic>
          <p:nvPicPr>
            <p:cNvPr id="866" name="picture 86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868" name="textbox 86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x-none" altLang="x-none" sz="400" dirty="0"/>
            </a:p>
            <a:p>
              <a:pPr marL="742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④</a:t>
              </a:r>
              <a:endParaRPr lang="x-none" altLang="x-none" sz="3200" dirty="0"/>
            </a:p>
          </p:txBody>
        </p:sp>
      </p:grpSp>
      <p:grpSp>
        <p:nvGrpSpPr>
          <p:cNvPr id="28" name="group 28"/>
          <p:cNvGrpSpPr/>
          <p:nvPr/>
        </p:nvGrpSpPr>
        <p:grpSpPr>
          <a:xfrm rot="21600000">
            <a:off x="788008" y="3464147"/>
            <a:ext cx="1282178" cy="1282178"/>
            <a:chOff x="0" y="0"/>
            <a:chExt cx="1282178" cy="1282178"/>
          </a:xfrm>
        </p:grpSpPr>
        <p:pic>
          <p:nvPicPr>
            <p:cNvPr id="870" name="picture 87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872" name="textbox 872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4000"/>
                </a:lnSpc>
              </a:pPr>
              <a:endParaRPr lang="x-none" altLang="x-none" sz="1000" dirty="0"/>
            </a:p>
            <a:p>
              <a:pPr marL="2266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④</a:t>
              </a:r>
              <a:endParaRPr lang="x-none" altLang="x-none" sz="3200" dirty="0"/>
            </a:p>
          </p:txBody>
        </p:sp>
      </p:grpSp>
      <p:grpSp>
        <p:nvGrpSpPr>
          <p:cNvPr id="30" name="group 30"/>
          <p:cNvGrpSpPr/>
          <p:nvPr/>
        </p:nvGrpSpPr>
        <p:grpSpPr>
          <a:xfrm rot="21600000">
            <a:off x="2207751" y="3464147"/>
            <a:ext cx="1282178" cy="1282178"/>
            <a:chOff x="0" y="0"/>
            <a:chExt cx="1282178" cy="1282178"/>
          </a:xfrm>
        </p:grpSpPr>
        <p:pic>
          <p:nvPicPr>
            <p:cNvPr id="874" name="picture 87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876" name="textbox 876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6000"/>
                </a:lnSpc>
              </a:pPr>
              <a:endParaRPr lang="x-none" altLang="x-none" sz="100" dirty="0"/>
            </a:p>
            <a:p>
              <a:pPr marL="66675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⑤</a:t>
              </a:r>
              <a:endParaRPr lang="x-none" altLang="x-none" sz="32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2207751" y="3464147"/>
            <a:ext cx="1282178" cy="1282178"/>
            <a:chOff x="0" y="0"/>
            <a:chExt cx="1282178" cy="1282178"/>
          </a:xfrm>
        </p:grpSpPr>
        <p:pic>
          <p:nvPicPr>
            <p:cNvPr id="878" name="picture 87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880" name="textbox 880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8000"/>
                </a:lnSpc>
              </a:pPr>
              <a:endParaRPr lang="x-none" altLang="x-none" sz="1000" dirty="0"/>
            </a:p>
            <a:p>
              <a:pPr algn="l" rtl="0" eaLnBrk="0">
                <a:lnSpc>
                  <a:spcPct val="7000"/>
                </a:lnSpc>
              </a:pPr>
              <a:endParaRPr lang="x-none" altLang="x-none" sz="100" dirty="0"/>
            </a:p>
            <a:p>
              <a:pPr marL="219075" algn="l" rtl="0" eaLnBrk="0">
                <a:lnSpc>
                  <a:spcPts val="4265"/>
                </a:lnSpc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⑤</a:t>
              </a:r>
              <a:endParaRPr lang="x-none" altLang="x-none" sz="3200" dirty="0"/>
            </a:p>
          </p:txBody>
        </p:sp>
      </p:grpSp>
      <p:grpSp>
        <p:nvGrpSpPr>
          <p:cNvPr id="34" name="group 34"/>
          <p:cNvGrpSpPr/>
          <p:nvPr/>
        </p:nvGrpSpPr>
        <p:grpSpPr>
          <a:xfrm rot="21600000">
            <a:off x="3627494" y="3464147"/>
            <a:ext cx="1282177" cy="1282178"/>
            <a:chOff x="0" y="0"/>
            <a:chExt cx="1282177" cy="1282178"/>
          </a:xfrm>
        </p:grpSpPr>
        <p:pic>
          <p:nvPicPr>
            <p:cNvPr id="882" name="picture 88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1282177" cy="1282178"/>
            </a:xfrm>
            <a:prstGeom prst="rect">
              <a:avLst/>
            </a:prstGeom>
          </p:spPr>
        </p:pic>
        <p:sp>
          <p:nvSpPr>
            <p:cNvPr id="884" name="textbox 884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2000"/>
                </a:lnSpc>
              </a:pPr>
              <a:endParaRPr lang="x-none" altLang="x-none" sz="100" dirty="0"/>
            </a:p>
            <a:p>
              <a:pPr marL="58420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⑥</a:t>
              </a:r>
              <a:endParaRPr lang="x-none" altLang="x-none" sz="3200"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21600000">
            <a:off x="3627494" y="3464147"/>
            <a:ext cx="1282177" cy="1282178"/>
            <a:chOff x="0" y="0"/>
            <a:chExt cx="1282177" cy="1282178"/>
          </a:xfrm>
        </p:grpSpPr>
        <p:pic>
          <p:nvPicPr>
            <p:cNvPr id="886" name="picture 88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1282177" cy="1282178"/>
            </a:xfrm>
            <a:prstGeom prst="rect">
              <a:avLst/>
            </a:prstGeom>
          </p:spPr>
        </p:pic>
        <p:sp>
          <p:nvSpPr>
            <p:cNvPr id="888" name="textbox 88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8000"/>
                </a:lnSpc>
              </a:pPr>
              <a:endParaRPr lang="x-none" altLang="x-none" sz="1000" dirty="0"/>
            </a:p>
            <a:p>
              <a:pPr marL="210820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⑥</a:t>
              </a:r>
              <a:endParaRPr lang="x-none" altLang="x-none" sz="3200" dirty="0"/>
            </a:p>
          </p:txBody>
        </p:sp>
      </p:grpSp>
      <p:sp>
        <p:nvSpPr>
          <p:cNvPr id="890" name="textbox 890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2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27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  <a:spcBef>
                <a:spcPts val="0"/>
              </a:spcBef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892" name="picture 89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7306767" y="3460972"/>
            <a:ext cx="1282178" cy="1282177"/>
          </a:xfrm>
          <a:prstGeom prst="rect">
            <a:avLst/>
          </a:prstGeom>
        </p:spPr>
      </p:pic>
      <p:pic>
        <p:nvPicPr>
          <p:cNvPr id="894" name="picture 89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7306767" y="4878617"/>
            <a:ext cx="1282178" cy="1282177"/>
          </a:xfrm>
          <a:prstGeom prst="rect">
            <a:avLst/>
          </a:prstGeom>
        </p:spPr>
      </p:pic>
      <p:pic>
        <p:nvPicPr>
          <p:cNvPr id="896" name="picture 89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8726509" y="4878617"/>
            <a:ext cx="1282178" cy="1282177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21600000">
            <a:off x="788008" y="4881792"/>
            <a:ext cx="1282178" cy="1282177"/>
            <a:chOff x="0" y="0"/>
            <a:chExt cx="1282178" cy="1282177"/>
          </a:xfrm>
        </p:grpSpPr>
        <p:pic>
          <p:nvPicPr>
            <p:cNvPr id="898" name="picture 89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00" name="textbox 900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x-none" altLang="x-none" sz="400" dirty="0"/>
            </a:p>
            <a:p>
              <a:pPr marL="742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⑦</a:t>
              </a:r>
              <a:endParaRPr lang="x-none" altLang="x-none" sz="3200" dirty="0"/>
            </a:p>
          </p:txBody>
        </p:sp>
      </p:grpSp>
      <p:grpSp>
        <p:nvGrpSpPr>
          <p:cNvPr id="40" name="group 40"/>
          <p:cNvGrpSpPr/>
          <p:nvPr/>
        </p:nvGrpSpPr>
        <p:grpSpPr>
          <a:xfrm rot="21600000">
            <a:off x="788008" y="4881792"/>
            <a:ext cx="1282178" cy="1282177"/>
            <a:chOff x="0" y="0"/>
            <a:chExt cx="1282178" cy="1282177"/>
          </a:xfrm>
        </p:grpSpPr>
        <p:pic>
          <p:nvPicPr>
            <p:cNvPr id="902" name="picture 90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04" name="textbox 904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4000"/>
                </a:lnSpc>
              </a:pPr>
              <a:endParaRPr lang="x-none" altLang="x-none" sz="1000" dirty="0"/>
            </a:p>
            <a:p>
              <a:pPr marL="2266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⑦</a:t>
              </a:r>
              <a:endParaRPr lang="x-none" altLang="x-none" sz="3200"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21600000">
            <a:off x="2207751" y="4881792"/>
            <a:ext cx="1282178" cy="1282177"/>
            <a:chOff x="0" y="0"/>
            <a:chExt cx="1282178" cy="1282177"/>
          </a:xfrm>
        </p:grpSpPr>
        <p:pic>
          <p:nvPicPr>
            <p:cNvPr id="906" name="picture 90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08" name="textbox 90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4000"/>
                </a:lnSpc>
              </a:pPr>
              <a:endParaRPr lang="x-none" altLang="x-none" sz="400" dirty="0"/>
            </a:p>
            <a:p>
              <a:pPr marL="5778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⑧</a:t>
              </a:r>
              <a:endParaRPr lang="x-none" altLang="x-none" sz="3200" dirty="0"/>
            </a:p>
          </p:txBody>
        </p:sp>
      </p:grpSp>
      <p:grpSp>
        <p:nvGrpSpPr>
          <p:cNvPr id="44" name="group 44"/>
          <p:cNvGrpSpPr/>
          <p:nvPr/>
        </p:nvGrpSpPr>
        <p:grpSpPr>
          <a:xfrm rot="21600000">
            <a:off x="2207751" y="4881792"/>
            <a:ext cx="1282178" cy="1282177"/>
            <a:chOff x="0" y="0"/>
            <a:chExt cx="1282178" cy="1282177"/>
          </a:xfrm>
        </p:grpSpPr>
        <p:pic>
          <p:nvPicPr>
            <p:cNvPr id="910" name="picture 91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12" name="textbox 912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5000"/>
                </a:lnSpc>
              </a:pPr>
              <a:endParaRPr lang="x-none" altLang="x-none" sz="1000" dirty="0"/>
            </a:p>
            <a:p>
              <a:pPr algn="l" rtl="0" eaLnBrk="0">
                <a:lnSpc>
                  <a:spcPct val="10000"/>
                </a:lnSpc>
              </a:pPr>
              <a:endParaRPr lang="x-none" altLang="x-none" sz="100" dirty="0"/>
            </a:p>
            <a:p>
              <a:pPr marL="210185" algn="l" rtl="0" eaLnBrk="0">
                <a:lnSpc>
                  <a:spcPts val="4265"/>
                </a:lnSpc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⑧</a:t>
              </a:r>
              <a:endParaRPr lang="x-none" altLang="x-none" sz="3200" dirty="0"/>
            </a:p>
          </p:txBody>
        </p:sp>
      </p:grpSp>
      <p:pic>
        <p:nvPicPr>
          <p:cNvPr id="914" name="picture 9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7306767" y="2043327"/>
            <a:ext cx="1282178" cy="1282177"/>
          </a:xfrm>
          <a:prstGeom prst="rect">
            <a:avLst/>
          </a:prstGeom>
        </p:spPr>
      </p:pic>
      <p:pic>
        <p:nvPicPr>
          <p:cNvPr id="916" name="picture 9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8726509" y="2043327"/>
            <a:ext cx="1282178" cy="1282177"/>
          </a:xfrm>
          <a:prstGeom prst="rect">
            <a:avLst/>
          </a:prstGeom>
        </p:spPr>
      </p:pic>
      <p:sp>
        <p:nvSpPr>
          <p:cNvPr id="918" name="textbox 918"/>
          <p:cNvSpPr/>
          <p:nvPr/>
        </p:nvSpPr>
        <p:spPr>
          <a:xfrm>
            <a:off x="842798" y="2099870"/>
            <a:ext cx="529590" cy="5676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algn="r" rtl="0" eaLnBrk="0">
              <a:lnSpc>
                <a:spcPts val="4265"/>
              </a:lnSpc>
            </a:pPr>
            <a:r>
              <a:rPr sz="3200" kern="0" spc="-30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①</a:t>
            </a:r>
            <a:endParaRPr lang="x-none" altLang="x-none" sz="3200" dirty="0"/>
          </a:p>
        </p:txBody>
      </p:sp>
      <p:grpSp>
        <p:nvGrpSpPr>
          <p:cNvPr id="46" name="group 46"/>
          <p:cNvGrpSpPr/>
          <p:nvPr/>
        </p:nvGrpSpPr>
        <p:grpSpPr>
          <a:xfrm rot="21600000">
            <a:off x="788008" y="2046502"/>
            <a:ext cx="1282178" cy="1282177"/>
            <a:chOff x="0" y="0"/>
            <a:chExt cx="1282178" cy="1282177"/>
          </a:xfrm>
        </p:grpSpPr>
        <p:pic>
          <p:nvPicPr>
            <p:cNvPr id="920" name="picture 92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22" name="textbox 922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1000"/>
                </a:lnSpc>
              </a:pPr>
              <a:endParaRPr lang="x-none" altLang="x-none" sz="1000" dirty="0"/>
            </a:p>
            <a:p>
              <a:pPr algn="l" rtl="0" eaLnBrk="0">
                <a:lnSpc>
                  <a:spcPct val="7000"/>
                </a:lnSpc>
              </a:pPr>
              <a:endParaRPr lang="x-none" altLang="x-none" sz="100" dirty="0"/>
            </a:p>
            <a:p>
              <a:pPr marL="232410" algn="l" rtl="0" eaLnBrk="0">
                <a:lnSpc>
                  <a:spcPts val="4265"/>
                </a:lnSpc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①</a:t>
              </a:r>
              <a:endParaRPr lang="x-none" altLang="x-none" sz="3200" dirty="0"/>
            </a:p>
          </p:txBody>
        </p:sp>
      </p:grpSp>
      <p:grpSp>
        <p:nvGrpSpPr>
          <p:cNvPr id="48" name="group 48"/>
          <p:cNvGrpSpPr/>
          <p:nvPr/>
        </p:nvGrpSpPr>
        <p:grpSpPr>
          <a:xfrm rot="21600000">
            <a:off x="3627494" y="4881792"/>
            <a:ext cx="1282177" cy="1282177"/>
            <a:chOff x="0" y="0"/>
            <a:chExt cx="1282177" cy="1282177"/>
          </a:xfrm>
        </p:grpSpPr>
        <p:pic>
          <p:nvPicPr>
            <p:cNvPr id="924" name="picture 9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926" name="textbox 926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</a:pPr>
              <a:endParaRPr lang="x-none" altLang="x-none" sz="400" dirty="0"/>
            </a:p>
            <a:p>
              <a:pPr marL="55245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⑨</a:t>
              </a:r>
              <a:endParaRPr lang="x-none" altLang="x-none" sz="3200" dirty="0"/>
            </a:p>
          </p:txBody>
        </p:sp>
      </p:grpSp>
      <p:grpSp>
        <p:nvGrpSpPr>
          <p:cNvPr id="50" name="group 50"/>
          <p:cNvGrpSpPr/>
          <p:nvPr/>
        </p:nvGrpSpPr>
        <p:grpSpPr>
          <a:xfrm rot="21600000">
            <a:off x="3627494" y="4881792"/>
            <a:ext cx="1282177" cy="1282177"/>
            <a:chOff x="0" y="0"/>
            <a:chExt cx="1282177" cy="1282177"/>
          </a:xfrm>
        </p:grpSpPr>
        <p:pic>
          <p:nvPicPr>
            <p:cNvPr id="928" name="picture 92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930" name="textbox 930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9000"/>
                </a:lnSpc>
              </a:pPr>
              <a:endParaRPr lang="x-none" altLang="x-none" sz="1000" dirty="0"/>
            </a:p>
            <a:p>
              <a:pPr marL="20764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⑨</a:t>
              </a:r>
              <a:endParaRPr lang="x-none" altLang="x-none" sz="3200" dirty="0"/>
            </a:p>
          </p:txBody>
        </p:sp>
      </p:grpSp>
      <p:grpSp>
        <p:nvGrpSpPr>
          <p:cNvPr id="52" name="group 52"/>
          <p:cNvGrpSpPr/>
          <p:nvPr/>
        </p:nvGrpSpPr>
        <p:grpSpPr>
          <a:xfrm rot="21600000">
            <a:off x="2207751" y="2046502"/>
            <a:ext cx="1282178" cy="1282177"/>
            <a:chOff x="0" y="0"/>
            <a:chExt cx="1282178" cy="1282177"/>
          </a:xfrm>
        </p:grpSpPr>
        <p:pic>
          <p:nvPicPr>
            <p:cNvPr id="932" name="picture 9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34" name="textbox 934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x-none" altLang="x-none" sz="700" dirty="0"/>
            </a:p>
            <a:p>
              <a:pPr marL="92710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②</a:t>
              </a:r>
              <a:endParaRPr lang="x-none" altLang="x-none" sz="32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2207751" y="2046502"/>
            <a:ext cx="1282178" cy="1282177"/>
            <a:chOff x="0" y="0"/>
            <a:chExt cx="1282178" cy="1282177"/>
          </a:xfrm>
        </p:grpSpPr>
        <p:pic>
          <p:nvPicPr>
            <p:cNvPr id="936" name="picture 93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38" name="textbox 93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71000"/>
                </a:lnSpc>
              </a:pPr>
              <a:endParaRPr lang="x-none" altLang="x-none" sz="1000" dirty="0"/>
            </a:p>
            <a:p>
              <a:pPr algn="l" rtl="0" eaLnBrk="0">
                <a:lnSpc>
                  <a:spcPct val="10000"/>
                </a:lnSpc>
              </a:pPr>
              <a:endParaRPr lang="x-none" altLang="x-none" sz="100" dirty="0"/>
            </a:p>
            <a:p>
              <a:pPr marL="245110" algn="l" rtl="0" eaLnBrk="0">
                <a:lnSpc>
                  <a:spcPts val="4265"/>
                </a:lnSpc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②</a:t>
              </a:r>
              <a:endParaRPr lang="x-none" altLang="x-none" sz="3200" dirty="0"/>
            </a:p>
          </p:txBody>
        </p:sp>
      </p:grpSp>
      <p:grpSp>
        <p:nvGrpSpPr>
          <p:cNvPr id="56" name="group 56"/>
          <p:cNvGrpSpPr/>
          <p:nvPr/>
        </p:nvGrpSpPr>
        <p:grpSpPr>
          <a:xfrm rot="21600000">
            <a:off x="3627494" y="2046502"/>
            <a:ext cx="1282177" cy="1282177"/>
            <a:chOff x="0" y="0"/>
            <a:chExt cx="1282177" cy="1282177"/>
          </a:xfrm>
        </p:grpSpPr>
        <p:pic>
          <p:nvPicPr>
            <p:cNvPr id="940" name="picture 94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942" name="textbox 942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2000"/>
                </a:lnSpc>
              </a:pPr>
              <a:endParaRPr lang="x-none" altLang="x-none" sz="400" dirty="0"/>
            </a:p>
            <a:p>
              <a:pPr marL="9334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③</a:t>
              </a:r>
              <a:endParaRPr lang="x-none" altLang="x-none" sz="3200" dirty="0"/>
            </a:p>
          </p:txBody>
        </p:sp>
      </p:grpSp>
      <p:grpSp>
        <p:nvGrpSpPr>
          <p:cNvPr id="58" name="group 58"/>
          <p:cNvGrpSpPr/>
          <p:nvPr/>
        </p:nvGrpSpPr>
        <p:grpSpPr>
          <a:xfrm rot="21600000">
            <a:off x="3627494" y="2046502"/>
            <a:ext cx="1282177" cy="1282177"/>
            <a:chOff x="0" y="0"/>
            <a:chExt cx="1282177" cy="1282177"/>
          </a:xfrm>
        </p:grpSpPr>
        <p:pic>
          <p:nvPicPr>
            <p:cNvPr id="944" name="picture 94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946" name="textbox 946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9000"/>
                </a:lnSpc>
              </a:pPr>
              <a:endParaRPr lang="x-none" altLang="x-none" sz="1000" dirty="0"/>
            </a:p>
            <a:p>
              <a:pPr marL="245745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③</a:t>
              </a:r>
              <a:endParaRPr lang="x-none" altLang="x-none" sz="3200" dirty="0"/>
            </a:p>
          </p:txBody>
        </p:sp>
      </p:grpSp>
      <p:pic>
        <p:nvPicPr>
          <p:cNvPr id="948" name="picture 9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146252" y="2045361"/>
            <a:ext cx="1282177" cy="1282177"/>
          </a:xfrm>
          <a:prstGeom prst="rect">
            <a:avLst/>
          </a:prstGeom>
        </p:spPr>
      </p:pic>
      <p:pic>
        <p:nvPicPr>
          <p:cNvPr id="950" name="picture 9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0146252" y="3460972"/>
            <a:ext cx="1282177" cy="1282177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2432934" y="1250716"/>
            <a:ext cx="780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向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Z1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Z2 , … ,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Zn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中增加位置编码 （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positional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embedding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125481" y="11511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为什么？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83" name="图片 82" descr="22b0be72a5d19feb720e0b397f70a0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7763" b="20170"/>
          <a:stretch>
            <a:fillRect/>
          </a:stretch>
        </p:blipFill>
        <p:spPr>
          <a:xfrm>
            <a:off x="508131" y="4064669"/>
            <a:ext cx="6978354" cy="2324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625" y="2127557"/>
            <a:ext cx="3173835" cy="454392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7725644" y="4718355"/>
            <a:ext cx="320842" cy="790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97453" y="13154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位置编码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558" y="179671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位置编码定义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22b0be72a5d19feb720e0b397f70a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39" y="2276912"/>
            <a:ext cx="3938716" cy="14848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335686" y="6302151"/>
                <a:ext cx="7122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is the position index,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hand-crafted frequency for each dimension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6" y="6302151"/>
                <a:ext cx="71223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8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b0be72a5d19feb720e0b397f70a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56" y="3727158"/>
            <a:ext cx="9934575" cy="1876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b="10985"/>
          <a:stretch/>
        </p:blipFill>
        <p:spPr>
          <a:xfrm>
            <a:off x="1027156" y="1651782"/>
            <a:ext cx="9298868" cy="16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5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rect"/>
          <p:cNvSpPr/>
          <p:nvPr/>
        </p:nvSpPr>
        <p:spPr>
          <a:xfrm>
            <a:off x="2263321" y="4563700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0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2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4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6" name="textbox 836"/>
          <p:cNvSpPr/>
          <p:nvPr/>
        </p:nvSpPr>
        <p:spPr>
          <a:xfrm>
            <a:off x="2497980" y="4713519"/>
            <a:ext cx="7462519" cy="330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x-none" altLang="x-none" sz="100" dirty="0"/>
          </a:p>
          <a:p>
            <a:pPr algn="r" rtl="0" eaLnBrk="0">
              <a:lnSpc>
                <a:spcPct val="91000"/>
              </a:lnSpc>
            </a:pPr>
            <a:r>
              <a:rPr sz="2200" b="1" kern="0" spc="-1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200" b="1" kern="0" spc="5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sz="2200" b="1" kern="0" spc="-1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200" b="1" kern="0" spc="5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</a:t>
            </a:r>
            <a:r>
              <a:rPr sz="2200" b="1" kern="0" spc="-1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</a:t>
            </a:r>
            <a:r>
              <a:rPr sz="2200" b="1" kern="0" spc="-20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</a:t>
            </a:r>
            <a:r>
              <a:rPr sz="2200" b="1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</a:t>
            </a:r>
            <a:r>
              <a:rPr sz="3300" kern="0" spc="1510" baseline="-1600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r>
              <a:rPr sz="2200" kern="0" spc="1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</a:t>
            </a:r>
            <a:r>
              <a:rPr sz="2200" kern="0" spc="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</a:t>
            </a:r>
            <a:r>
              <a:rPr sz="2200" b="1" kern="0" spc="-22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</a:t>
            </a:r>
            <a:r>
              <a:rPr sz="2200" b="1" kern="0" spc="-2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ns</a:t>
            </a:r>
            <a:r>
              <a:rPr sz="2200" b="1" kern="0" spc="-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</a:t>
            </a:r>
            <a:endParaRPr lang="x-none" altLang="x-none" sz="2200" dirty="0"/>
          </a:p>
        </p:txBody>
      </p:sp>
      <p:pic>
        <p:nvPicPr>
          <p:cNvPr id="838" name="picture 8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pic>
        <p:nvPicPr>
          <p:cNvPr id="840" name="picture 8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64420" y="5139033"/>
            <a:ext cx="190500" cy="405766"/>
          </a:xfrm>
          <a:prstGeom prst="rect">
            <a:avLst/>
          </a:prstGeom>
        </p:spPr>
      </p:pic>
      <p:pic>
        <p:nvPicPr>
          <p:cNvPr id="842" name="picture 8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pic>
        <p:nvPicPr>
          <p:cNvPr id="844" name="picture 8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pic>
        <p:nvPicPr>
          <p:cNvPr id="846" name="picture 8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848" name="picture 8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850" name="picture 8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761177" y="4157934"/>
            <a:ext cx="190500" cy="405766"/>
          </a:xfrm>
          <a:prstGeom prst="rect">
            <a:avLst/>
          </a:prstGeom>
        </p:spPr>
      </p:pic>
      <p:pic>
        <p:nvPicPr>
          <p:cNvPr id="852" name="picture 8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pic>
        <p:nvPicPr>
          <p:cNvPr id="854" name="picture 8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88008" y="2046502"/>
            <a:ext cx="9493679" cy="4779606"/>
          </a:xfrm>
          <a:prstGeom prst="rect">
            <a:avLst/>
          </a:prstGeom>
        </p:spPr>
      </p:pic>
      <p:sp>
        <p:nvSpPr>
          <p:cNvPr id="858" name="textbox 858"/>
          <p:cNvSpPr/>
          <p:nvPr/>
        </p:nvSpPr>
        <p:spPr>
          <a:xfrm>
            <a:off x="3032671" y="6033488"/>
            <a:ext cx="7104380" cy="483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05"/>
              </a:lnSpc>
            </a:pPr>
            <a:r>
              <a:rPr sz="2800" kern="0" spc="7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70" baseline="1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900" kern="0" spc="1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</a:t>
            </a:r>
            <a:r>
              <a:rPr sz="1900" kern="0" spc="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</a:t>
            </a:r>
            <a:r>
              <a:rPr sz="2800" kern="0" spc="7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70" baseline="1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1900" kern="0" spc="7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</a:t>
            </a:r>
            <a:r>
              <a:rPr sz="1900" kern="0" spc="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</a:t>
            </a:r>
            <a:r>
              <a:rPr sz="2800" kern="0" spc="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2800" kern="0" spc="-37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000" kern="0" spc="60" baseline="1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r>
              <a:rPr sz="1900" kern="0" spc="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                                        </a:t>
            </a:r>
            <a:r>
              <a:rPr sz="2800" kern="0" spc="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0" baseline="1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1000" dirty="0"/>
          </a:p>
        </p:txBody>
      </p:sp>
      <p:sp>
        <p:nvSpPr>
          <p:cNvPr id="860" name="textbox 860"/>
          <p:cNvSpPr/>
          <p:nvPr/>
        </p:nvSpPr>
        <p:spPr>
          <a:xfrm>
            <a:off x="3040938" y="3606965"/>
            <a:ext cx="7084694" cy="407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89000"/>
              </a:lnSpc>
            </a:pPr>
            <a:r>
              <a:rPr sz="4300" kern="0" spc="-3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30" baseline="-9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900" kern="0" spc="1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</a:t>
            </a:r>
            <a:r>
              <a:rPr sz="1900" kern="0" spc="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</a:t>
            </a:r>
            <a:r>
              <a:rPr sz="4300" kern="0" spc="-3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30" baseline="-9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1900" kern="0" spc="-3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        </a:t>
            </a:r>
            <a:r>
              <a:rPr sz="4300" kern="0" spc="-3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30" baseline="-9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r>
              <a:rPr sz="1900" kern="0" spc="1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          </a:t>
            </a:r>
            <a:r>
              <a:rPr sz="1900" kern="0" spc="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            </a:t>
            </a:r>
            <a:r>
              <a:rPr sz="4300" kern="0" spc="-30" baseline="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-30" baseline="-9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-9000" dirty="0"/>
          </a:p>
        </p:txBody>
      </p:sp>
      <p:pic>
        <p:nvPicPr>
          <p:cNvPr id="862" name="picture 8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147673" y="4878778"/>
            <a:ext cx="1282178" cy="1282178"/>
          </a:xfrm>
          <a:prstGeom prst="rect">
            <a:avLst/>
          </a:prstGeom>
        </p:spPr>
      </p:pic>
      <p:pic>
        <p:nvPicPr>
          <p:cNvPr id="864" name="picture 8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726509" y="3457516"/>
            <a:ext cx="1282178" cy="12821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6" name="group 26"/>
          <p:cNvGrpSpPr/>
          <p:nvPr/>
        </p:nvGrpSpPr>
        <p:grpSpPr>
          <a:xfrm rot="21600000">
            <a:off x="788008" y="3464147"/>
            <a:ext cx="1282178" cy="1282178"/>
            <a:chOff x="0" y="0"/>
            <a:chExt cx="1282178" cy="1282178"/>
          </a:xfrm>
        </p:grpSpPr>
        <p:pic>
          <p:nvPicPr>
            <p:cNvPr id="866" name="picture 86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868" name="textbox 86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x-none" altLang="x-none" sz="400" dirty="0"/>
            </a:p>
            <a:p>
              <a:pPr marL="742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④</a:t>
              </a:r>
              <a:endParaRPr lang="x-none" altLang="x-none" sz="3200" dirty="0"/>
            </a:p>
          </p:txBody>
        </p:sp>
      </p:grpSp>
      <p:grpSp>
        <p:nvGrpSpPr>
          <p:cNvPr id="28" name="group 28"/>
          <p:cNvGrpSpPr/>
          <p:nvPr/>
        </p:nvGrpSpPr>
        <p:grpSpPr>
          <a:xfrm rot="21600000">
            <a:off x="788008" y="3464147"/>
            <a:ext cx="1282178" cy="1282178"/>
            <a:chOff x="0" y="0"/>
            <a:chExt cx="1282178" cy="1282178"/>
          </a:xfrm>
        </p:grpSpPr>
        <p:pic>
          <p:nvPicPr>
            <p:cNvPr id="870" name="picture 87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872" name="textbox 872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4000"/>
                </a:lnSpc>
              </a:pPr>
              <a:endParaRPr lang="x-none" altLang="x-none" sz="1000" dirty="0"/>
            </a:p>
            <a:p>
              <a:pPr marL="2266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④</a:t>
              </a:r>
              <a:endParaRPr lang="x-none" altLang="x-none" sz="3200" dirty="0"/>
            </a:p>
          </p:txBody>
        </p:sp>
      </p:grpSp>
      <p:grpSp>
        <p:nvGrpSpPr>
          <p:cNvPr id="30" name="group 30"/>
          <p:cNvGrpSpPr/>
          <p:nvPr/>
        </p:nvGrpSpPr>
        <p:grpSpPr>
          <a:xfrm rot="21600000">
            <a:off x="2207751" y="3464147"/>
            <a:ext cx="1282178" cy="1282178"/>
            <a:chOff x="0" y="0"/>
            <a:chExt cx="1282178" cy="1282178"/>
          </a:xfrm>
        </p:grpSpPr>
        <p:pic>
          <p:nvPicPr>
            <p:cNvPr id="874" name="picture 87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876" name="textbox 876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6000"/>
                </a:lnSpc>
              </a:pPr>
              <a:endParaRPr lang="x-none" altLang="x-none" sz="100" dirty="0"/>
            </a:p>
            <a:p>
              <a:pPr marL="66675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⑤</a:t>
              </a:r>
              <a:endParaRPr lang="x-none" altLang="x-none" sz="32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2207751" y="3464147"/>
            <a:ext cx="1282178" cy="1282178"/>
            <a:chOff x="0" y="0"/>
            <a:chExt cx="1282178" cy="1282178"/>
          </a:xfrm>
        </p:grpSpPr>
        <p:pic>
          <p:nvPicPr>
            <p:cNvPr id="878" name="picture 8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1282178" cy="1282178"/>
            </a:xfrm>
            <a:prstGeom prst="rect">
              <a:avLst/>
            </a:prstGeom>
          </p:spPr>
        </p:pic>
        <p:sp>
          <p:nvSpPr>
            <p:cNvPr id="880" name="textbox 880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8000"/>
                </a:lnSpc>
              </a:pPr>
              <a:endParaRPr lang="x-none" altLang="x-none" sz="1000" dirty="0"/>
            </a:p>
            <a:p>
              <a:pPr algn="l" rtl="0" eaLnBrk="0">
                <a:lnSpc>
                  <a:spcPct val="7000"/>
                </a:lnSpc>
              </a:pPr>
              <a:endParaRPr lang="x-none" altLang="x-none" sz="100" dirty="0"/>
            </a:p>
            <a:p>
              <a:pPr marL="219075" algn="l" rtl="0" eaLnBrk="0">
                <a:lnSpc>
                  <a:spcPts val="4265"/>
                </a:lnSpc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⑤</a:t>
              </a:r>
              <a:endParaRPr lang="x-none" altLang="x-none" sz="3200" dirty="0"/>
            </a:p>
          </p:txBody>
        </p:sp>
      </p:grpSp>
      <p:grpSp>
        <p:nvGrpSpPr>
          <p:cNvPr id="34" name="group 34"/>
          <p:cNvGrpSpPr/>
          <p:nvPr/>
        </p:nvGrpSpPr>
        <p:grpSpPr>
          <a:xfrm rot="21600000">
            <a:off x="3627494" y="3464147"/>
            <a:ext cx="1282177" cy="1282178"/>
            <a:chOff x="0" y="0"/>
            <a:chExt cx="1282177" cy="1282178"/>
          </a:xfrm>
        </p:grpSpPr>
        <p:pic>
          <p:nvPicPr>
            <p:cNvPr id="882" name="picture 88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1282177" cy="1282178"/>
            </a:xfrm>
            <a:prstGeom prst="rect">
              <a:avLst/>
            </a:prstGeom>
          </p:spPr>
        </p:pic>
        <p:sp>
          <p:nvSpPr>
            <p:cNvPr id="884" name="textbox 884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2000"/>
                </a:lnSpc>
              </a:pPr>
              <a:endParaRPr lang="x-none" altLang="x-none" sz="100" dirty="0"/>
            </a:p>
            <a:p>
              <a:pPr marL="58420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⑥</a:t>
              </a:r>
              <a:endParaRPr lang="x-none" altLang="x-none" sz="3200"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21600000">
            <a:off x="3627494" y="3464147"/>
            <a:ext cx="1282177" cy="1282178"/>
            <a:chOff x="0" y="0"/>
            <a:chExt cx="1282177" cy="1282178"/>
          </a:xfrm>
        </p:grpSpPr>
        <p:pic>
          <p:nvPicPr>
            <p:cNvPr id="886" name="picture 88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1282177" cy="1282178"/>
            </a:xfrm>
            <a:prstGeom prst="rect">
              <a:avLst/>
            </a:prstGeom>
          </p:spPr>
        </p:pic>
        <p:sp>
          <p:nvSpPr>
            <p:cNvPr id="888" name="textbox 88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8000"/>
                </a:lnSpc>
              </a:pPr>
              <a:endParaRPr lang="x-none" altLang="x-none" sz="1000" dirty="0"/>
            </a:p>
            <a:p>
              <a:pPr marL="210820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⑥</a:t>
              </a:r>
              <a:endParaRPr lang="x-none" altLang="x-none" sz="3200" dirty="0"/>
            </a:p>
          </p:txBody>
        </p:sp>
      </p:grpSp>
      <p:sp>
        <p:nvSpPr>
          <p:cNvPr id="890" name="textbox 890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2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27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  <a:spcBef>
                <a:spcPts val="0"/>
              </a:spcBef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892" name="picture 8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7306767" y="3460972"/>
            <a:ext cx="1282178" cy="1282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4" name="picture 89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7306767" y="4878617"/>
            <a:ext cx="1282178" cy="1282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6" name="picture 89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8726509" y="4878617"/>
            <a:ext cx="1282178" cy="1282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8" name="group 38"/>
          <p:cNvGrpSpPr/>
          <p:nvPr/>
        </p:nvGrpSpPr>
        <p:grpSpPr>
          <a:xfrm rot="21600000">
            <a:off x="788008" y="4881792"/>
            <a:ext cx="1282178" cy="1282177"/>
            <a:chOff x="0" y="0"/>
            <a:chExt cx="1282178" cy="1282177"/>
          </a:xfrm>
        </p:grpSpPr>
        <p:pic>
          <p:nvPicPr>
            <p:cNvPr id="898" name="picture 89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00" name="textbox 900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x-none" altLang="x-none" sz="400" dirty="0"/>
            </a:p>
            <a:p>
              <a:pPr marL="742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⑦</a:t>
              </a:r>
              <a:endParaRPr lang="x-none" altLang="x-none" sz="3200" dirty="0"/>
            </a:p>
          </p:txBody>
        </p:sp>
      </p:grpSp>
      <p:grpSp>
        <p:nvGrpSpPr>
          <p:cNvPr id="40" name="group 40"/>
          <p:cNvGrpSpPr/>
          <p:nvPr/>
        </p:nvGrpSpPr>
        <p:grpSpPr>
          <a:xfrm rot="21600000">
            <a:off x="788008" y="4881792"/>
            <a:ext cx="1282178" cy="1282177"/>
            <a:chOff x="0" y="0"/>
            <a:chExt cx="1282178" cy="1282177"/>
          </a:xfrm>
        </p:grpSpPr>
        <p:pic>
          <p:nvPicPr>
            <p:cNvPr id="902" name="picture 90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04" name="textbox 904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4000"/>
                </a:lnSpc>
              </a:pPr>
              <a:endParaRPr lang="x-none" altLang="x-none" sz="1000" dirty="0"/>
            </a:p>
            <a:p>
              <a:pPr marL="22669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⑦</a:t>
              </a:r>
              <a:endParaRPr lang="x-none" altLang="x-none" sz="3200" dirty="0"/>
            </a:p>
          </p:txBody>
        </p:sp>
      </p:grpSp>
      <p:grpSp>
        <p:nvGrpSpPr>
          <p:cNvPr id="42" name="group 42"/>
          <p:cNvGrpSpPr/>
          <p:nvPr/>
        </p:nvGrpSpPr>
        <p:grpSpPr>
          <a:xfrm rot="21600000">
            <a:off x="2207751" y="4881792"/>
            <a:ext cx="1282178" cy="1282177"/>
            <a:chOff x="0" y="0"/>
            <a:chExt cx="1282178" cy="1282177"/>
          </a:xfrm>
        </p:grpSpPr>
        <p:pic>
          <p:nvPicPr>
            <p:cNvPr id="906" name="picture 90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08" name="textbox 90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4000"/>
                </a:lnSpc>
              </a:pPr>
              <a:endParaRPr lang="x-none" altLang="x-none" sz="400" dirty="0"/>
            </a:p>
            <a:p>
              <a:pPr marL="5778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⑧</a:t>
              </a:r>
              <a:endParaRPr lang="x-none" altLang="x-none" sz="3200" dirty="0"/>
            </a:p>
          </p:txBody>
        </p:sp>
      </p:grpSp>
      <p:grpSp>
        <p:nvGrpSpPr>
          <p:cNvPr id="44" name="group 44"/>
          <p:cNvGrpSpPr/>
          <p:nvPr/>
        </p:nvGrpSpPr>
        <p:grpSpPr>
          <a:xfrm rot="21600000">
            <a:off x="2207751" y="4881792"/>
            <a:ext cx="1282178" cy="1282177"/>
            <a:chOff x="0" y="0"/>
            <a:chExt cx="1282178" cy="1282177"/>
          </a:xfrm>
        </p:grpSpPr>
        <p:pic>
          <p:nvPicPr>
            <p:cNvPr id="910" name="picture 91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12" name="textbox 912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5000"/>
                </a:lnSpc>
              </a:pPr>
              <a:endParaRPr lang="x-none" altLang="x-none" sz="1000" dirty="0"/>
            </a:p>
            <a:p>
              <a:pPr algn="l" rtl="0" eaLnBrk="0">
                <a:lnSpc>
                  <a:spcPct val="10000"/>
                </a:lnSpc>
              </a:pPr>
              <a:endParaRPr lang="x-none" altLang="x-none" sz="100" dirty="0"/>
            </a:p>
            <a:p>
              <a:pPr marL="210185" algn="l" rtl="0" eaLnBrk="0">
                <a:lnSpc>
                  <a:spcPts val="4265"/>
                </a:lnSpc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⑧</a:t>
              </a:r>
              <a:endParaRPr lang="x-none" altLang="x-none" sz="3200" dirty="0"/>
            </a:p>
          </p:txBody>
        </p:sp>
      </p:grpSp>
      <p:pic>
        <p:nvPicPr>
          <p:cNvPr id="914" name="picture 9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7306767" y="2043327"/>
            <a:ext cx="1282178" cy="1282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16" name="picture 9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8726509" y="2043327"/>
            <a:ext cx="1282178" cy="1282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18" name="textbox 918"/>
          <p:cNvSpPr/>
          <p:nvPr/>
        </p:nvSpPr>
        <p:spPr>
          <a:xfrm>
            <a:off x="842798" y="2099870"/>
            <a:ext cx="529590" cy="5676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algn="r" rtl="0" eaLnBrk="0">
              <a:lnSpc>
                <a:spcPts val="4265"/>
              </a:lnSpc>
            </a:pPr>
            <a:r>
              <a:rPr sz="3200" kern="0" spc="-300" dirty="0">
                <a:solidFill>
                  <a:srgbClr val="FF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①</a:t>
            </a:r>
            <a:endParaRPr lang="x-none" altLang="x-none" sz="3200" dirty="0"/>
          </a:p>
        </p:txBody>
      </p:sp>
      <p:grpSp>
        <p:nvGrpSpPr>
          <p:cNvPr id="46" name="group 46"/>
          <p:cNvGrpSpPr/>
          <p:nvPr/>
        </p:nvGrpSpPr>
        <p:grpSpPr>
          <a:xfrm rot="21600000">
            <a:off x="788008" y="2046502"/>
            <a:ext cx="1282178" cy="1282177"/>
            <a:chOff x="0" y="0"/>
            <a:chExt cx="1282178" cy="1282177"/>
          </a:xfrm>
        </p:grpSpPr>
        <p:pic>
          <p:nvPicPr>
            <p:cNvPr id="920" name="picture 92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22" name="textbox 922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1000"/>
                </a:lnSpc>
              </a:pPr>
              <a:endParaRPr lang="x-none" altLang="x-none" sz="1000" dirty="0"/>
            </a:p>
            <a:p>
              <a:pPr algn="l" rtl="0" eaLnBrk="0">
                <a:lnSpc>
                  <a:spcPct val="7000"/>
                </a:lnSpc>
              </a:pPr>
              <a:endParaRPr lang="x-none" altLang="x-none" sz="100" dirty="0"/>
            </a:p>
            <a:p>
              <a:pPr marL="232410" algn="l" rtl="0" eaLnBrk="0">
                <a:lnSpc>
                  <a:spcPts val="4265"/>
                </a:lnSpc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①</a:t>
              </a:r>
              <a:endParaRPr lang="x-none" altLang="x-none" sz="3200" dirty="0"/>
            </a:p>
          </p:txBody>
        </p:sp>
      </p:grpSp>
      <p:grpSp>
        <p:nvGrpSpPr>
          <p:cNvPr id="48" name="group 48"/>
          <p:cNvGrpSpPr/>
          <p:nvPr/>
        </p:nvGrpSpPr>
        <p:grpSpPr>
          <a:xfrm rot="21600000">
            <a:off x="3627494" y="4881792"/>
            <a:ext cx="1282177" cy="1282177"/>
            <a:chOff x="0" y="0"/>
            <a:chExt cx="1282177" cy="1282177"/>
          </a:xfrm>
        </p:grpSpPr>
        <p:pic>
          <p:nvPicPr>
            <p:cNvPr id="924" name="picture 9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926" name="textbox 926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</a:pPr>
              <a:endParaRPr lang="x-none" altLang="x-none" sz="400" dirty="0"/>
            </a:p>
            <a:p>
              <a:pPr marL="55245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⑨</a:t>
              </a:r>
              <a:endParaRPr lang="x-none" altLang="x-none" sz="3200" dirty="0"/>
            </a:p>
          </p:txBody>
        </p:sp>
      </p:grpSp>
      <p:grpSp>
        <p:nvGrpSpPr>
          <p:cNvPr id="50" name="group 50"/>
          <p:cNvGrpSpPr/>
          <p:nvPr/>
        </p:nvGrpSpPr>
        <p:grpSpPr>
          <a:xfrm rot="21600000">
            <a:off x="3627494" y="4881792"/>
            <a:ext cx="1282177" cy="1282177"/>
            <a:chOff x="0" y="0"/>
            <a:chExt cx="1282177" cy="1282177"/>
          </a:xfrm>
        </p:grpSpPr>
        <p:pic>
          <p:nvPicPr>
            <p:cNvPr id="928" name="picture 92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930" name="textbox 930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9000"/>
                </a:lnSpc>
              </a:pPr>
              <a:endParaRPr lang="x-none" altLang="x-none" sz="1000" dirty="0"/>
            </a:p>
            <a:p>
              <a:pPr marL="20764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⑨</a:t>
              </a:r>
              <a:endParaRPr lang="x-none" altLang="x-none" sz="3200" dirty="0"/>
            </a:p>
          </p:txBody>
        </p:sp>
      </p:grpSp>
      <p:grpSp>
        <p:nvGrpSpPr>
          <p:cNvPr id="52" name="group 52"/>
          <p:cNvGrpSpPr/>
          <p:nvPr/>
        </p:nvGrpSpPr>
        <p:grpSpPr>
          <a:xfrm rot="21600000">
            <a:off x="2207751" y="2046502"/>
            <a:ext cx="1282178" cy="1282177"/>
            <a:chOff x="0" y="0"/>
            <a:chExt cx="1282178" cy="1282177"/>
          </a:xfrm>
        </p:grpSpPr>
        <p:pic>
          <p:nvPicPr>
            <p:cNvPr id="932" name="picture 93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34" name="textbox 934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x-none" altLang="x-none" sz="700" dirty="0"/>
            </a:p>
            <a:p>
              <a:pPr marL="92710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②</a:t>
              </a:r>
              <a:endParaRPr lang="x-none" altLang="x-none" sz="32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2207751" y="2046502"/>
            <a:ext cx="1282178" cy="1282177"/>
            <a:chOff x="0" y="0"/>
            <a:chExt cx="1282178" cy="1282177"/>
          </a:xfrm>
        </p:grpSpPr>
        <p:pic>
          <p:nvPicPr>
            <p:cNvPr id="936" name="picture 9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600000">
              <a:off x="0" y="0"/>
              <a:ext cx="1282178" cy="1282177"/>
            </a:xfrm>
            <a:prstGeom prst="rect">
              <a:avLst/>
            </a:prstGeom>
          </p:spPr>
        </p:pic>
        <p:sp>
          <p:nvSpPr>
            <p:cNvPr id="938" name="textbox 938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71000"/>
                </a:lnSpc>
              </a:pPr>
              <a:endParaRPr lang="x-none" altLang="x-none" sz="1000" dirty="0"/>
            </a:p>
            <a:p>
              <a:pPr algn="l" rtl="0" eaLnBrk="0">
                <a:lnSpc>
                  <a:spcPct val="10000"/>
                </a:lnSpc>
              </a:pPr>
              <a:endParaRPr lang="x-none" altLang="x-none" sz="100" dirty="0"/>
            </a:p>
            <a:p>
              <a:pPr marL="245110" algn="l" rtl="0" eaLnBrk="0">
                <a:lnSpc>
                  <a:spcPts val="4265"/>
                </a:lnSpc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②</a:t>
              </a:r>
              <a:endParaRPr lang="x-none" altLang="x-none" sz="3200" dirty="0"/>
            </a:p>
          </p:txBody>
        </p:sp>
      </p:grpSp>
      <p:grpSp>
        <p:nvGrpSpPr>
          <p:cNvPr id="56" name="group 56"/>
          <p:cNvGrpSpPr/>
          <p:nvPr/>
        </p:nvGrpSpPr>
        <p:grpSpPr>
          <a:xfrm rot="21600000">
            <a:off x="3627494" y="2046502"/>
            <a:ext cx="1282177" cy="1282177"/>
            <a:chOff x="0" y="0"/>
            <a:chExt cx="1282177" cy="1282177"/>
          </a:xfrm>
        </p:grpSpPr>
        <p:pic>
          <p:nvPicPr>
            <p:cNvPr id="940" name="picture 94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942" name="textbox 942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2000"/>
                </a:lnSpc>
              </a:pPr>
              <a:endParaRPr lang="x-none" altLang="x-none" sz="400" dirty="0"/>
            </a:p>
            <a:p>
              <a:pPr marL="93345" algn="l" rtl="0" eaLnBrk="0">
                <a:lnSpc>
                  <a:spcPts val="4265"/>
                </a:lnSpc>
                <a:spcBef>
                  <a:spcPts val="5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③</a:t>
              </a:r>
              <a:endParaRPr lang="x-none" altLang="x-none" sz="3200" dirty="0"/>
            </a:p>
          </p:txBody>
        </p:sp>
      </p:grpSp>
      <p:grpSp>
        <p:nvGrpSpPr>
          <p:cNvPr id="58" name="group 58"/>
          <p:cNvGrpSpPr/>
          <p:nvPr/>
        </p:nvGrpSpPr>
        <p:grpSpPr>
          <a:xfrm rot="21600000">
            <a:off x="3627494" y="2046502"/>
            <a:ext cx="1282177" cy="1282177"/>
            <a:chOff x="0" y="0"/>
            <a:chExt cx="1282177" cy="1282177"/>
          </a:xfrm>
        </p:grpSpPr>
        <p:pic>
          <p:nvPicPr>
            <p:cNvPr id="944" name="picture 94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0" y="0"/>
              <a:ext cx="1282177" cy="1282177"/>
            </a:xfrm>
            <a:prstGeom prst="rect">
              <a:avLst/>
            </a:prstGeom>
          </p:spPr>
        </p:pic>
        <p:sp>
          <p:nvSpPr>
            <p:cNvPr id="946" name="textbox 946"/>
            <p:cNvSpPr/>
            <p:nvPr/>
          </p:nvSpPr>
          <p:spPr>
            <a:xfrm>
              <a:off x="-12700" y="-12700"/>
              <a:ext cx="1308100" cy="13081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9000"/>
                </a:lnSpc>
              </a:pPr>
              <a:endParaRPr lang="x-none" altLang="x-none" sz="1000" dirty="0"/>
            </a:p>
            <a:p>
              <a:pPr marL="245745" algn="l" rtl="0" eaLnBrk="0">
                <a:lnSpc>
                  <a:spcPts val="4265"/>
                </a:lnSpc>
                <a:spcBef>
                  <a:spcPts val="0"/>
                </a:spcBef>
              </a:pPr>
              <a:r>
                <a:rPr sz="3200" kern="0" spc="-10" dirty="0">
                  <a:solidFill>
                    <a:srgbClr val="FF000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③</a:t>
              </a:r>
              <a:endParaRPr lang="x-none" altLang="x-none" sz="3200" dirty="0"/>
            </a:p>
          </p:txBody>
        </p:sp>
      </p:grpSp>
      <p:pic>
        <p:nvPicPr>
          <p:cNvPr id="948" name="picture 9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0146252" y="2045361"/>
            <a:ext cx="1282177" cy="1282177"/>
          </a:xfrm>
          <a:prstGeom prst="rect">
            <a:avLst/>
          </a:prstGeom>
        </p:spPr>
      </p:pic>
      <p:pic>
        <p:nvPicPr>
          <p:cNvPr id="950" name="picture 9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146252" y="3460972"/>
            <a:ext cx="1282177" cy="1282177"/>
          </a:xfrm>
          <a:prstGeom prst="rect">
            <a:avLst/>
          </a:prstGeom>
        </p:spPr>
      </p:pic>
      <p:pic>
        <p:nvPicPr>
          <p:cNvPr id="84" name="图片 83" descr="22b0be72a5d19feb720e0b397f70a0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1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92558" y="1534896"/>
            <a:ext cx="2243131" cy="22431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3686828"/>
            <a:ext cx="11970084" cy="3239484"/>
            <a:chOff x="0" y="3686828"/>
            <a:chExt cx="11970084" cy="3239484"/>
          </a:xfrm>
        </p:grpSpPr>
        <p:sp>
          <p:nvSpPr>
            <p:cNvPr id="49" name="rect"/>
            <p:cNvSpPr/>
            <p:nvPr/>
          </p:nvSpPr>
          <p:spPr>
            <a:xfrm>
              <a:off x="0" y="3686828"/>
              <a:ext cx="11970084" cy="3239484"/>
            </a:xfrm>
            <a:prstGeom prst="rect">
              <a:avLst/>
            </a:prstGeom>
            <a:solidFill>
              <a:srgbClr val="D6DCE5">
                <a:alpha val="30196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50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638529" y="6085463"/>
              <a:ext cx="8912724" cy="190500"/>
            </a:xfrm>
            <a:prstGeom prst="rect">
              <a:avLst/>
            </a:prstGeom>
          </p:spPr>
        </p:pic>
        <p:sp>
          <p:nvSpPr>
            <p:cNvPr id="51" name="textbox 32"/>
            <p:cNvSpPr/>
            <p:nvPr/>
          </p:nvSpPr>
          <p:spPr>
            <a:xfrm>
              <a:off x="2248233" y="6238283"/>
              <a:ext cx="7736205" cy="4552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x-none" altLang="x-none" sz="100" dirty="0"/>
            </a:p>
            <a:p>
              <a:pPr algn="r" rtl="0" eaLnBrk="0">
                <a:lnSpc>
                  <a:spcPts val="3385"/>
                </a:lnSpc>
              </a:pPr>
              <a:r>
                <a:rPr sz="2200" b="1" kern="0" spc="-7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bird</a:t>
              </a:r>
              <a:r>
                <a:rPr sz="2200" b="1" kern="0" spc="2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    </a:t>
              </a:r>
              <a:r>
                <a:rPr sz="2200" b="1" kern="0" spc="-7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car  </a:t>
              </a:r>
              <a:r>
                <a:rPr sz="2200" b="1" kern="0" spc="-6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    cat        dog</a:t>
              </a:r>
              <a:r>
                <a:rPr sz="2200" b="1" kern="0" spc="7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    </a:t>
              </a:r>
              <a:r>
                <a:rPr sz="2200" b="1" kern="0" spc="-6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fox</a:t>
              </a:r>
              <a:r>
                <a:rPr sz="2200" b="1" kern="0" spc="5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     </a:t>
              </a:r>
              <a:r>
                <a:rPr sz="2200" b="1" kern="0" spc="-6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jet       snake</a:t>
              </a:r>
              <a:r>
                <a:rPr sz="2200" b="1" kern="0" spc="16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 </a:t>
              </a:r>
              <a:r>
                <a:rPr sz="2200" b="1" kern="0" spc="-7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tige</a:t>
              </a:r>
              <a:r>
                <a:rPr sz="2200" b="1" kern="0" spc="20" dirty="0">
                  <a:solidFill>
                    <a:srgbClr val="44546A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r</a:t>
              </a:r>
              <a:endParaRPr lang="x-none" altLang="x-none" sz="2200" dirty="0"/>
            </a:p>
          </p:txBody>
        </p:sp>
        <p:sp>
          <p:nvSpPr>
            <p:cNvPr id="52" name="textbox 36"/>
            <p:cNvSpPr/>
            <p:nvPr/>
          </p:nvSpPr>
          <p:spPr>
            <a:xfrm>
              <a:off x="2267073" y="5246972"/>
              <a:ext cx="2494914" cy="5556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0000"/>
                </a:lnSpc>
              </a:pPr>
              <a:endParaRPr lang="x-none" altLang="x-none" sz="100" dirty="0"/>
            </a:p>
            <a:p>
              <a:pPr algn="r" rtl="0" eaLnBrk="0">
                <a:lnSpc>
                  <a:spcPct val="73000"/>
                </a:lnSpc>
              </a:pPr>
              <a:r>
                <a:rPr sz="2000" kern="0" spc="-30" dirty="0">
                  <a:solidFill>
                    <a:srgbClr val="7030A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0.12</a:t>
              </a:r>
              <a:endParaRPr lang="x-none" altLang="x-none" sz="2000" dirty="0"/>
            </a:p>
            <a:p>
              <a:pPr marL="12700" algn="l" rtl="0" eaLnBrk="0">
                <a:lnSpc>
                  <a:spcPct val="87000"/>
                </a:lnSpc>
                <a:spcBef>
                  <a:spcPts val="380"/>
                </a:spcBef>
              </a:pPr>
              <a:r>
                <a:rPr sz="3000" kern="0" spc="0" baseline="3000" dirty="0">
                  <a:solidFill>
                    <a:srgbClr val="7030A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0.06</a:t>
              </a:r>
              <a:r>
                <a:rPr sz="1900" kern="0" spc="10" dirty="0">
                  <a:solidFill>
                    <a:srgbClr val="7030A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         </a:t>
              </a:r>
              <a:r>
                <a:rPr sz="3000" kern="0" spc="0" baseline="-3000" dirty="0">
                  <a:solidFill>
                    <a:srgbClr val="7030A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0.05</a:t>
              </a:r>
              <a:endParaRPr lang="x-none" altLang="x-none" sz="3000" baseline="-3000" dirty="0"/>
            </a:p>
          </p:txBody>
        </p:sp>
        <p:pic>
          <p:nvPicPr>
            <p:cNvPr id="53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1736632" y="3778026"/>
              <a:ext cx="157998" cy="2654124"/>
            </a:xfrm>
            <a:prstGeom prst="rect">
              <a:avLst/>
            </a:prstGeom>
          </p:spPr>
        </p:pic>
        <p:sp>
          <p:nvSpPr>
            <p:cNvPr id="54" name="textbox 46"/>
            <p:cNvSpPr/>
            <p:nvPr/>
          </p:nvSpPr>
          <p:spPr>
            <a:xfrm>
              <a:off x="197870" y="3939543"/>
              <a:ext cx="1489710" cy="3695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000"/>
                </a:lnSpc>
              </a:pPr>
              <a:endParaRPr lang="x-none" altLang="x-none" sz="100" dirty="0"/>
            </a:p>
            <a:p>
              <a:pPr algn="r" rtl="0" eaLnBrk="0">
                <a:lnSpc>
                  <a:spcPct val="98000"/>
                </a:lnSpc>
              </a:pPr>
              <a:r>
                <a:rPr sz="2300" b="1" kern="0" spc="-1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Co</a:t>
              </a:r>
              <a:r>
                <a:rPr sz="2300" b="1" kern="0" spc="-10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nfidenc</a:t>
              </a:r>
              <a:r>
                <a:rPr sz="2300" b="1" kern="0" spc="-9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e</a:t>
              </a:r>
              <a:endParaRPr lang="x-none" altLang="x-none" sz="2300" dirty="0"/>
            </a:p>
          </p:txBody>
        </p:sp>
        <p:pic>
          <p:nvPicPr>
            <p:cNvPr id="56" name="pictur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5473728" y="3987983"/>
              <a:ext cx="171599" cy="2167900"/>
            </a:xfrm>
            <a:prstGeom prst="rect">
              <a:avLst/>
            </a:prstGeom>
          </p:spPr>
        </p:pic>
        <p:sp>
          <p:nvSpPr>
            <p:cNvPr id="57" name="textbox 50"/>
            <p:cNvSpPr/>
            <p:nvPr/>
          </p:nvSpPr>
          <p:spPr>
            <a:xfrm>
              <a:off x="10775405" y="6042811"/>
              <a:ext cx="1019175" cy="3670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x-none" altLang="x-none" sz="100" dirty="0"/>
            </a:p>
            <a:p>
              <a:pPr algn="r" rtl="0" eaLnBrk="0">
                <a:lnSpc>
                  <a:spcPts val="2685"/>
                </a:lnSpc>
              </a:pPr>
              <a:r>
                <a:rPr sz="2200" b="1" kern="0" spc="-8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Classes</a:t>
              </a:r>
              <a:endParaRPr lang="x-none" altLang="x-none" sz="2200" dirty="0"/>
            </a:p>
          </p:txBody>
        </p:sp>
        <p:pic>
          <p:nvPicPr>
            <p:cNvPr id="58" name="picture 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6494573" y="5179046"/>
              <a:ext cx="171789" cy="1003161"/>
            </a:xfrm>
            <a:prstGeom prst="rect">
              <a:avLst/>
            </a:prstGeom>
          </p:spPr>
        </p:pic>
        <p:pic>
          <p:nvPicPr>
            <p:cNvPr id="59" name="picture 5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4439615" y="5534063"/>
              <a:ext cx="171766" cy="646758"/>
            </a:xfrm>
            <a:prstGeom prst="rect">
              <a:avLst/>
            </a:prstGeom>
          </p:spPr>
        </p:pic>
        <p:pic>
          <p:nvPicPr>
            <p:cNvPr id="60" name="pictur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9590511" y="5731267"/>
              <a:ext cx="171787" cy="450651"/>
            </a:xfrm>
            <a:prstGeom prst="rect">
              <a:avLst/>
            </a:prstGeom>
          </p:spPr>
        </p:pic>
        <p:sp>
          <p:nvSpPr>
            <p:cNvPr id="61" name="textbox 58"/>
            <p:cNvSpPr/>
            <p:nvPr/>
          </p:nvSpPr>
          <p:spPr>
            <a:xfrm>
              <a:off x="9440858" y="5415265"/>
              <a:ext cx="466090" cy="2489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0000"/>
                </a:lnSpc>
              </a:pPr>
              <a:endParaRPr lang="x-none" altLang="x-none" sz="100" dirty="0"/>
            </a:p>
            <a:p>
              <a:pPr marL="12700" algn="l" rtl="0" eaLnBrk="0">
                <a:lnSpc>
                  <a:spcPct val="73000"/>
                </a:lnSpc>
              </a:pPr>
              <a:r>
                <a:rPr sz="2000" kern="0" spc="-30" dirty="0">
                  <a:solidFill>
                    <a:srgbClr val="7030A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0.07</a:t>
              </a:r>
              <a:endParaRPr lang="x-none" altLang="x-none" sz="2000" dirty="0"/>
            </a:p>
          </p:txBody>
        </p:sp>
        <p:sp>
          <p:nvSpPr>
            <p:cNvPr id="62" name="textbox 60"/>
            <p:cNvSpPr/>
            <p:nvPr/>
          </p:nvSpPr>
          <p:spPr>
            <a:xfrm>
              <a:off x="7379806" y="5584929"/>
              <a:ext cx="466090" cy="2489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0000"/>
                </a:lnSpc>
              </a:pPr>
              <a:endParaRPr lang="x-none" altLang="x-none" sz="100" dirty="0"/>
            </a:p>
            <a:p>
              <a:pPr marL="12700" algn="l" rtl="0" eaLnBrk="0">
                <a:lnSpc>
                  <a:spcPct val="73000"/>
                </a:lnSpc>
              </a:pPr>
              <a:r>
                <a:rPr sz="2000" kern="0" spc="-30" dirty="0">
                  <a:solidFill>
                    <a:srgbClr val="7030A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0.04</a:t>
              </a:r>
              <a:endParaRPr lang="x-none" altLang="x-none" sz="2000" dirty="0"/>
            </a:p>
          </p:txBody>
        </p:sp>
        <p:sp>
          <p:nvSpPr>
            <p:cNvPr id="63" name="textbox 62"/>
            <p:cNvSpPr/>
            <p:nvPr/>
          </p:nvSpPr>
          <p:spPr>
            <a:xfrm>
              <a:off x="8405123" y="5519837"/>
              <a:ext cx="466090" cy="2489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0000"/>
                </a:lnSpc>
              </a:pPr>
              <a:endParaRPr lang="x-none" altLang="x-none" sz="100" dirty="0"/>
            </a:p>
            <a:p>
              <a:pPr marL="12700" algn="l" rtl="0" eaLnBrk="0">
                <a:lnSpc>
                  <a:spcPct val="73000"/>
                </a:lnSpc>
              </a:pPr>
              <a:r>
                <a:rPr sz="2000" kern="0" spc="-30" dirty="0">
                  <a:solidFill>
                    <a:srgbClr val="7030A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0.06</a:t>
              </a:r>
              <a:endParaRPr lang="x-none" altLang="x-none" sz="2000" dirty="0"/>
            </a:p>
          </p:txBody>
        </p:sp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8552900" y="5797897"/>
              <a:ext cx="171991" cy="384091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2383336" y="5798208"/>
              <a:ext cx="171451" cy="382504"/>
            </a:xfrm>
            <a:prstGeom prst="rect">
              <a:avLst/>
            </a:prstGeom>
          </p:spPr>
        </p:pic>
        <p:pic>
          <p:nvPicPr>
            <p:cNvPr id="67" name="picture 6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3405277" y="5828496"/>
              <a:ext cx="172639" cy="346923"/>
            </a:xfrm>
            <a:prstGeom prst="rect">
              <a:avLst/>
            </a:prstGeom>
          </p:spPr>
        </p:pic>
        <p:pic>
          <p:nvPicPr>
            <p:cNvPr id="68" name="picture 7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7531409" y="5881754"/>
              <a:ext cx="172657" cy="300469"/>
            </a:xfrm>
            <a:prstGeom prst="rect">
              <a:avLst/>
            </a:prstGeom>
          </p:spPr>
        </p:pic>
        <p:sp>
          <p:nvSpPr>
            <p:cNvPr id="69" name="textbox 76"/>
            <p:cNvSpPr/>
            <p:nvPr/>
          </p:nvSpPr>
          <p:spPr>
            <a:xfrm>
              <a:off x="6423429" y="4940392"/>
              <a:ext cx="337820" cy="2489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0000"/>
                </a:lnSpc>
              </a:pPr>
              <a:endParaRPr lang="x-none" altLang="x-none" sz="100" dirty="0"/>
            </a:p>
            <a:p>
              <a:pPr marL="12700" algn="l" rtl="0" eaLnBrk="0">
                <a:lnSpc>
                  <a:spcPct val="73000"/>
                </a:lnSpc>
              </a:pPr>
              <a:r>
                <a:rPr sz="2000" kern="0" spc="-30" dirty="0">
                  <a:solidFill>
                    <a:srgbClr val="7030A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0.2</a:t>
              </a:r>
              <a:endParaRPr lang="x-none" altLang="x-none" sz="2000" dirty="0"/>
            </a:p>
          </p:txBody>
        </p:sp>
        <p:sp>
          <p:nvSpPr>
            <p:cNvPr id="73" name="textbox 78"/>
            <p:cNvSpPr/>
            <p:nvPr/>
          </p:nvSpPr>
          <p:spPr>
            <a:xfrm>
              <a:off x="5409808" y="3686828"/>
              <a:ext cx="337820" cy="2489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0000"/>
                </a:lnSpc>
              </a:pPr>
              <a:endParaRPr lang="x-none" altLang="x-none" sz="100" dirty="0"/>
            </a:p>
            <a:p>
              <a:pPr marL="12700" algn="l" rtl="0" eaLnBrk="0">
                <a:lnSpc>
                  <a:spcPct val="73000"/>
                </a:lnSpc>
              </a:pPr>
              <a:r>
                <a:rPr sz="2000" kern="0" spc="-30" dirty="0">
                  <a:solidFill>
                    <a:srgbClr val="7030A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0.4</a:t>
              </a:r>
              <a:endParaRPr lang="x-none" altLang="x-none" sz="2000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045183" y="234570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图片里是什么？</a:t>
            </a:r>
            <a:endParaRPr lang="zh-CN" altLang="en-US" sz="32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84902" y="1787610"/>
            <a:ext cx="6741327" cy="1832136"/>
            <a:chOff x="3584902" y="1787610"/>
            <a:chExt cx="6741327" cy="1832136"/>
          </a:xfrm>
        </p:grpSpPr>
        <p:pic>
          <p:nvPicPr>
            <p:cNvPr id="47" name="picture 2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10140962" y="2522208"/>
              <a:ext cx="185267" cy="322884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3584902" y="1787610"/>
              <a:ext cx="6466343" cy="1832136"/>
              <a:chOff x="3584902" y="1787610"/>
              <a:chExt cx="6466343" cy="1832136"/>
            </a:xfrm>
          </p:grpSpPr>
          <p:pic>
            <p:nvPicPr>
              <p:cNvPr id="44" name="picture 18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21600000">
                <a:off x="7608012" y="2580484"/>
                <a:ext cx="2096162" cy="222250"/>
              </a:xfrm>
              <a:prstGeom prst="rect">
                <a:avLst/>
              </a:prstGeom>
            </p:spPr>
          </p:pic>
          <p:pic>
            <p:nvPicPr>
              <p:cNvPr id="45" name="picture 2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21600000">
                <a:off x="3584902" y="2580483"/>
                <a:ext cx="1944368" cy="222250"/>
              </a:xfrm>
              <a:prstGeom prst="rect">
                <a:avLst/>
              </a:prstGeom>
            </p:spPr>
          </p:pic>
          <p:sp>
            <p:nvSpPr>
              <p:cNvPr id="5" name="圆角矩形 4"/>
              <p:cNvSpPr/>
              <p:nvPr/>
            </p:nvSpPr>
            <p:spPr>
              <a:xfrm>
                <a:off x="5577017" y="1787610"/>
                <a:ext cx="1993581" cy="17489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>
                    <a:latin typeface="微软雅黑" panose="020B0503020204020204" charset="-122"/>
                    <a:ea typeface="微软雅黑" panose="020B0503020204020204" charset="-122"/>
                  </a:rPr>
                  <a:t>神经网络</a:t>
                </a:r>
              </a:p>
            </p:txBody>
          </p: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41588" y="1787610"/>
                <a:ext cx="309657" cy="183213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rect"/>
          <p:cNvSpPr/>
          <p:nvPr/>
        </p:nvSpPr>
        <p:spPr>
          <a:xfrm>
            <a:off x="2755530" y="5551106"/>
            <a:ext cx="208279" cy="1258674"/>
          </a:xfrm>
          <a:prstGeom prst="rect">
            <a:avLst/>
          </a:prstGeom>
          <a:solidFill>
            <a:srgbClr val="54823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54" name="picture 9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pic>
        <p:nvPicPr>
          <p:cNvPr id="956" name="picture 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64420" y="5139033"/>
            <a:ext cx="190500" cy="405766"/>
          </a:xfrm>
          <a:prstGeom prst="rect">
            <a:avLst/>
          </a:prstGeom>
        </p:spPr>
      </p:pic>
      <p:pic>
        <p:nvPicPr>
          <p:cNvPr id="958" name="picture 9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pic>
        <p:nvPicPr>
          <p:cNvPr id="960" name="picture 9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sp>
        <p:nvSpPr>
          <p:cNvPr id="962" name="rect"/>
          <p:cNvSpPr/>
          <p:nvPr/>
        </p:nvSpPr>
        <p:spPr>
          <a:xfrm>
            <a:off x="4403468" y="5551106"/>
            <a:ext cx="208279" cy="1258674"/>
          </a:xfrm>
          <a:prstGeom prst="rect">
            <a:avLst/>
          </a:prstGeom>
          <a:solidFill>
            <a:srgbClr val="54823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964" name="table 964"/>
          <p:cNvGraphicFramePr>
            <a:graphicFrameLocks noGrp="1"/>
          </p:cNvGraphicFramePr>
          <p:nvPr/>
        </p:nvGraphicFramePr>
        <p:xfrm>
          <a:off x="2109581" y="5440944"/>
          <a:ext cx="8316587" cy="1416682"/>
        </p:xfrm>
        <a:graphic>
          <a:graphicData uri="http://schemas.openxmlformats.org/drawingml/2006/table">
            <a:tbl>
              <a:tblPr/>
              <a:tblGrid>
                <a:gridCol w="645794"/>
                <a:gridCol w="208279"/>
                <a:gridCol w="1439544"/>
                <a:gridCol w="208279"/>
                <a:gridCol w="1439544"/>
                <a:gridCol w="208279"/>
                <a:gridCol w="3211195"/>
                <a:gridCol w="208279"/>
                <a:gridCol w="747394"/>
              </a:tblGrid>
              <a:tr h="320039">
                <a:tc rowSpan="6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marL="8128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2800" kern="0" spc="14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x</a:t>
                      </a:r>
                      <a:r>
                        <a:rPr sz="3000" kern="0" spc="140" baseline="-1600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1</a:t>
                      </a:r>
                      <a:endParaRPr lang="x-none" altLang="x-none" sz="3000" baseline="-16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marL="6985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2800" kern="0" spc="15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x</a:t>
                      </a:r>
                      <a:r>
                        <a:rPr sz="3000" kern="0" spc="150" baseline="-1600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2</a:t>
                      </a:r>
                      <a:endParaRPr lang="x-none" altLang="x-none" sz="3000" baseline="-16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x-none" altLang="x-none" sz="100" dirty="0"/>
                    </a:p>
                    <a:p>
                      <a:pPr marL="64770" algn="l" rtl="0" eaLnBrk="0">
                        <a:lnSpc>
                          <a:spcPct val="73000"/>
                        </a:lnSpc>
                      </a:pPr>
                      <a:r>
                        <a:rPr sz="2800" kern="0" spc="2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x</a:t>
                      </a:r>
                      <a:r>
                        <a:rPr sz="2800" kern="0" spc="-37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3000" kern="0" spc="20" baseline="-1400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3</a:t>
                      </a:r>
                      <a:r>
                        <a:rPr sz="1900" kern="0" spc="2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                    </a:t>
                      </a:r>
                      <a:r>
                        <a:rPr sz="6100" kern="0" spc="10" baseline="-600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…</a:t>
                      </a:r>
                      <a:endParaRPr lang="x-none" altLang="x-none" sz="6100" baseline="-6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33000"/>
                        </a:lnSpc>
                      </a:pPr>
                      <a:endParaRPr lang="x-none" altLang="x-none" sz="1000" dirty="0"/>
                    </a:p>
                    <a:p>
                      <a:pPr marL="83820" algn="l" rtl="0" eaLnBrk="0">
                        <a:lnSpc>
                          <a:spcPts val="3615"/>
                        </a:lnSpc>
                        <a:spcBef>
                          <a:spcPts val="0"/>
                        </a:spcBef>
                      </a:pPr>
                      <a:r>
                        <a:rPr sz="4300" kern="0" spc="190" baseline="1400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x</a:t>
                      </a:r>
                      <a:r>
                        <a:rPr sz="3000" kern="0" spc="190" baseline="3000" dirty="0">
                          <a:solidFill>
                            <a:srgbClr val="385723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n</a:t>
                      </a:r>
                      <a:endParaRPr lang="x-none" altLang="x-none" sz="3000" baseline="3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80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92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66" name="picture 9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761177" y="4157934"/>
            <a:ext cx="190500" cy="405766"/>
          </a:xfrm>
          <a:prstGeom prst="rect">
            <a:avLst/>
          </a:prstGeom>
        </p:spPr>
      </p:pic>
      <p:pic>
        <p:nvPicPr>
          <p:cNvPr id="968" name="picture 9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970" name="picture 9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972" name="picture 9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graphicFrame>
        <p:nvGraphicFramePr>
          <p:cNvPr id="974" name="table 974"/>
          <p:cNvGraphicFramePr>
            <a:graphicFrameLocks noGrp="1"/>
          </p:cNvGraphicFramePr>
          <p:nvPr/>
        </p:nvGraphicFramePr>
        <p:xfrm>
          <a:off x="2029729" y="3154804"/>
          <a:ext cx="8395967" cy="1249680"/>
        </p:xfrm>
        <a:graphic>
          <a:graphicData uri="http://schemas.openxmlformats.org/drawingml/2006/table">
            <a:tbl>
              <a:tblPr/>
              <a:tblGrid>
                <a:gridCol w="982345"/>
                <a:gridCol w="863600"/>
                <a:gridCol w="785494"/>
                <a:gridCol w="868045"/>
                <a:gridCol w="777240"/>
                <a:gridCol w="907414"/>
                <a:gridCol w="1603375"/>
                <a:gridCol w="918210"/>
                <a:gridCol w="690244"/>
              </a:tblGrid>
              <a:tr h="12496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x-none" altLang="x-none" sz="100" dirty="0"/>
                    </a:p>
                    <a:p>
                      <a:pPr marL="41275" algn="l" rtl="0" eaLnBrk="0">
                        <a:lnSpc>
                          <a:spcPct val="96000"/>
                        </a:lnSpc>
                      </a:pPr>
                      <a:r>
                        <a:rPr sz="2800" kern="0" spc="50" dirty="0" smtClean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z</a:t>
                      </a:r>
                      <a:r>
                        <a:rPr sz="3000" kern="0" spc="50" baseline="-16000" dirty="0" smtClean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1</a:t>
                      </a:r>
                      <a:endParaRPr lang="x-none" altLang="x-none" sz="3000" baseline="-16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x-none" altLang="x-none" sz="100" dirty="0"/>
                    </a:p>
                    <a:p>
                      <a:pPr marL="42545" algn="l" rtl="0" eaLnBrk="0">
                        <a:lnSpc>
                          <a:spcPct val="96000"/>
                        </a:lnSpc>
                      </a:pPr>
                      <a:r>
                        <a:rPr sz="2800" kern="0" spc="60" dirty="0" smtClean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z</a:t>
                      </a:r>
                      <a:r>
                        <a:rPr sz="3000" kern="0" spc="60" baseline="-16000" dirty="0" smtClean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2</a:t>
                      </a:r>
                      <a:endParaRPr lang="x-none" altLang="x-none" sz="3000" baseline="-16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x-none" altLang="x-none" sz="1000" dirty="0"/>
                    </a:p>
                    <a:p>
                      <a:pPr marL="400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800" kern="0" spc="70" dirty="0" smtClean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z</a:t>
                      </a:r>
                      <a:r>
                        <a:rPr sz="3000" kern="0" spc="70" baseline="-16000" dirty="0" smtClean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3</a:t>
                      </a:r>
                      <a:endParaRPr lang="x-none" altLang="x-none" sz="3000" baseline="-16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x-none" altLang="x-none" sz="1000" dirty="0"/>
                    </a:p>
                    <a:p>
                      <a:pPr marL="558165" algn="l" rtl="0" eaLnBrk="0">
                        <a:lnSpc>
                          <a:spcPts val="625"/>
                        </a:lnSpc>
                        <a:spcBef>
                          <a:spcPts val="0"/>
                        </a:spcBef>
                      </a:pPr>
                      <a:r>
                        <a:rPr sz="500" kern="0" spc="2740" dirty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…</a:t>
                      </a:r>
                      <a:endParaRPr lang="x-none" altLang="x-none" sz="5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x-none" altLang="x-none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x-none" altLang="x-none" sz="100" dirty="0"/>
                    </a:p>
                    <a:p>
                      <a:pPr marL="50165" algn="l" rtl="0" eaLnBrk="0">
                        <a:lnSpc>
                          <a:spcPts val="3615"/>
                        </a:lnSpc>
                      </a:pPr>
                      <a:r>
                        <a:rPr sz="4300" kern="0" spc="90" baseline="14000" dirty="0" err="1" smtClean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z</a:t>
                      </a:r>
                      <a:r>
                        <a:rPr sz="3000" kern="0" spc="90" baseline="3000" dirty="0" err="1" smtClean="0">
                          <a:solidFill>
                            <a:srgbClr val="C00000">
                              <a:alpha val="100000"/>
                            </a:srgbClr>
                          </a:solidFill>
                          <a:latin typeface="Cambria Math" panose="02040503050406030204"/>
                          <a:ea typeface="Cambria Math" panose="02040503050406030204"/>
                          <a:cs typeface="Cambria Math" panose="02040503050406030204"/>
                        </a:rPr>
                        <a:t>n</a:t>
                      </a:r>
                      <a:endParaRPr lang="x-none" altLang="x-none" sz="3000" baseline="3000" dirty="0"/>
                    </a:p>
                  </a:txBody>
                  <a:tcPr marL="0" marR="0" marT="0" marB="0">
                    <a:lnL>
                      <a:noFill/>
                    </a:lnL>
                    <a:lnR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76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8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80" name="rect"/>
          <p:cNvSpPr/>
          <p:nvPr/>
        </p:nvSpPr>
        <p:spPr>
          <a:xfrm>
            <a:off x="2263321" y="4563700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82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84" name="rect"/>
          <p:cNvSpPr/>
          <p:nvPr/>
        </p:nvSpPr>
        <p:spPr>
          <a:xfrm>
            <a:off x="617557" y="4563700"/>
            <a:ext cx="1192695" cy="575332"/>
          </a:xfrm>
          <a:prstGeom prst="rect">
            <a:avLst/>
          </a:prstGeom>
          <a:solidFill>
            <a:srgbClr val="DEEBF7">
              <a:alpha val="9882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86" name="textbox 986"/>
          <p:cNvSpPr/>
          <p:nvPr/>
        </p:nvSpPr>
        <p:spPr>
          <a:xfrm>
            <a:off x="738989" y="6017640"/>
            <a:ext cx="1020444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2000"/>
              </a:lnSpc>
            </a:pPr>
            <a:r>
              <a:rPr sz="2700" b="1" kern="0" spc="-70" dirty="0">
                <a:solidFill>
                  <a:srgbClr val="44546A">
                    <a:alpha val="100000"/>
                  </a:srgbClr>
                </a:solidFill>
                <a:latin typeface="Lucida Console" panose="020B0609040504020204"/>
                <a:ea typeface="Lucida Console" panose="020B0609040504020204"/>
                <a:cs typeface="Lucida Console" panose="020B0609040504020204"/>
              </a:rPr>
              <a:t>[CLS]</a:t>
            </a:r>
            <a:endParaRPr lang="x-none" altLang="x-none" sz="2700" dirty="0"/>
          </a:p>
        </p:txBody>
      </p:sp>
      <p:sp>
        <p:nvSpPr>
          <p:cNvPr id="988" name="textbox 988"/>
          <p:cNvSpPr/>
          <p:nvPr/>
        </p:nvSpPr>
        <p:spPr>
          <a:xfrm>
            <a:off x="604857" y="4711623"/>
            <a:ext cx="1218564" cy="2679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80000"/>
              </a:lnSpc>
              <a:tabLst>
                <a:tab pos="2216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Embed</a:t>
            </a:r>
            <a:r>
              <a:rPr sz="2000" b="1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endParaRPr lang="x-none" altLang="x-none" sz="2000" dirty="0"/>
          </a:p>
        </p:txBody>
      </p:sp>
      <p:sp>
        <p:nvSpPr>
          <p:cNvPr id="990" name="textbox 990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992" name="textbox 992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994" name="textbox 994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996" name="textbox 996"/>
          <p:cNvSpPr/>
          <p:nvPr/>
        </p:nvSpPr>
        <p:spPr>
          <a:xfrm>
            <a:off x="2250621" y="4715083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998" name="table 998"/>
          <p:cNvGraphicFramePr>
            <a:graphicFrameLocks noGrp="1"/>
          </p:cNvGraphicFramePr>
          <p:nvPr/>
        </p:nvGraphicFramePr>
        <p:xfrm>
          <a:off x="9464448" y="3303036"/>
          <a:ext cx="220979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0" name="table 1000"/>
          <p:cNvGraphicFramePr>
            <a:graphicFrameLocks noGrp="1"/>
          </p:cNvGraphicFramePr>
          <p:nvPr/>
        </p:nvGraphicFramePr>
        <p:xfrm>
          <a:off x="1101241" y="3303036"/>
          <a:ext cx="220979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2" name="table 1002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table 1004"/>
          <p:cNvGraphicFramePr>
            <a:graphicFrameLocks noGrp="1"/>
          </p:cNvGraphicFramePr>
          <p:nvPr/>
        </p:nvGraphicFramePr>
        <p:xfrm>
          <a:off x="6045055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table 1006"/>
          <p:cNvGraphicFramePr>
            <a:graphicFrameLocks noGrp="1"/>
          </p:cNvGraphicFramePr>
          <p:nvPr/>
        </p:nvGraphicFramePr>
        <p:xfrm>
          <a:off x="2749180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pic>
        <p:nvPicPr>
          <p:cNvPr id="1008" name="picture 100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7757" y="5139034"/>
            <a:ext cx="190497" cy="687555"/>
          </a:xfrm>
          <a:prstGeom prst="rect">
            <a:avLst/>
          </a:prstGeom>
        </p:spPr>
      </p:pic>
      <p:sp>
        <p:nvSpPr>
          <p:cNvPr id="1010" name="textbox 1010"/>
          <p:cNvSpPr/>
          <p:nvPr/>
        </p:nvSpPr>
        <p:spPr>
          <a:xfrm>
            <a:off x="1376678" y="3530511"/>
            <a:ext cx="334645" cy="432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5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</a:t>
            </a:r>
            <a:endParaRPr lang="x-none" altLang="x-none" sz="3000" baseline="-16000" dirty="0"/>
          </a:p>
        </p:txBody>
      </p:sp>
      <p:pic>
        <p:nvPicPr>
          <p:cNvPr id="1012" name="picture 10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5412" y="4157934"/>
            <a:ext cx="190500" cy="405766"/>
          </a:xfrm>
          <a:prstGeom prst="rect">
            <a:avLst/>
          </a:prstGeom>
        </p:spPr>
      </p:pic>
      <p:sp>
        <p:nvSpPr>
          <p:cNvPr id="1014" name="rect"/>
          <p:cNvSpPr/>
          <p:nvPr/>
        </p:nvSpPr>
        <p:spPr>
          <a:xfrm>
            <a:off x="9470798" y="5551106"/>
            <a:ext cx="208280" cy="209778"/>
          </a:xfrm>
          <a:prstGeom prst="rect">
            <a:avLst/>
          </a:prstGeom>
          <a:solidFill>
            <a:srgbClr val="54823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6" name="rect"/>
          <p:cNvSpPr/>
          <p:nvPr/>
        </p:nvSpPr>
        <p:spPr>
          <a:xfrm>
            <a:off x="6051405" y="5551106"/>
            <a:ext cx="208279" cy="209778"/>
          </a:xfrm>
          <a:prstGeom prst="rect">
            <a:avLst/>
          </a:prstGeom>
          <a:solidFill>
            <a:srgbClr val="54823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8" name="textbox 1018"/>
          <p:cNvSpPr/>
          <p:nvPr/>
        </p:nvSpPr>
        <p:spPr>
          <a:xfrm>
            <a:off x="7759477" y="4837610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sp>
        <p:nvSpPr>
          <p:cNvPr id="1020" name="rect"/>
          <p:cNvSpPr/>
          <p:nvPr/>
        </p:nvSpPr>
        <p:spPr>
          <a:xfrm>
            <a:off x="9464448" y="5544756"/>
            <a:ext cx="220980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2" name="rect"/>
          <p:cNvSpPr/>
          <p:nvPr/>
        </p:nvSpPr>
        <p:spPr>
          <a:xfrm>
            <a:off x="9464448" y="6803430"/>
            <a:ext cx="220980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4" name="rect"/>
          <p:cNvSpPr/>
          <p:nvPr/>
        </p:nvSpPr>
        <p:spPr>
          <a:xfrm>
            <a:off x="2749180" y="5544756"/>
            <a:ext cx="220979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6" name="rect"/>
          <p:cNvSpPr/>
          <p:nvPr/>
        </p:nvSpPr>
        <p:spPr>
          <a:xfrm>
            <a:off x="6045055" y="5544756"/>
            <a:ext cx="220979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8" name="rect"/>
          <p:cNvSpPr/>
          <p:nvPr/>
        </p:nvSpPr>
        <p:spPr>
          <a:xfrm>
            <a:off x="4397118" y="5544756"/>
            <a:ext cx="220979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30" name="rect"/>
          <p:cNvSpPr/>
          <p:nvPr/>
        </p:nvSpPr>
        <p:spPr>
          <a:xfrm>
            <a:off x="4397118" y="6803430"/>
            <a:ext cx="220979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32" name="rect"/>
          <p:cNvSpPr/>
          <p:nvPr/>
        </p:nvSpPr>
        <p:spPr>
          <a:xfrm>
            <a:off x="6045055" y="6803430"/>
            <a:ext cx="220979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34" name="rect"/>
          <p:cNvSpPr/>
          <p:nvPr/>
        </p:nvSpPr>
        <p:spPr>
          <a:xfrm>
            <a:off x="2749180" y="6803430"/>
            <a:ext cx="220979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4" name="图片 43" descr="22b0be72a5d19feb720e0b397f70a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box 1036"/>
          <p:cNvSpPr/>
          <p:nvPr/>
        </p:nvSpPr>
        <p:spPr>
          <a:xfrm>
            <a:off x="524300" y="1836863"/>
            <a:ext cx="9770109" cy="5187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7000"/>
              </a:lnSpc>
              <a:tabLst>
                <a:tab pos="590550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</a:t>
            </a:r>
            <a:endParaRPr lang="x-none" altLang="x-none" sz="2000" dirty="0"/>
          </a:p>
        </p:txBody>
      </p:sp>
      <p:pic>
        <p:nvPicPr>
          <p:cNvPr id="1038" name="picture 10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70776" y="1878672"/>
            <a:ext cx="190500" cy="405766"/>
          </a:xfrm>
          <a:prstGeom prst="rect">
            <a:avLst/>
          </a:prstGeom>
        </p:spPr>
      </p:pic>
      <p:pic>
        <p:nvPicPr>
          <p:cNvPr id="1040" name="picture 10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054580" y="1878672"/>
            <a:ext cx="190500" cy="405766"/>
          </a:xfrm>
          <a:prstGeom prst="rect">
            <a:avLst/>
          </a:prstGeom>
        </p:spPr>
      </p:pic>
      <p:pic>
        <p:nvPicPr>
          <p:cNvPr id="1042" name="picture 10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12358" y="1869830"/>
            <a:ext cx="190500" cy="405766"/>
          </a:xfrm>
          <a:prstGeom prst="rect">
            <a:avLst/>
          </a:prstGeom>
        </p:spPr>
      </p:pic>
      <p:pic>
        <p:nvPicPr>
          <p:cNvPr id="1044" name="picture 10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761177" y="1878672"/>
            <a:ext cx="190500" cy="405766"/>
          </a:xfrm>
          <a:prstGeom prst="rect">
            <a:avLst/>
          </a:prstGeom>
        </p:spPr>
      </p:pic>
      <p:pic>
        <p:nvPicPr>
          <p:cNvPr id="1046" name="picture 10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15055" y="1878672"/>
            <a:ext cx="190499" cy="405766"/>
          </a:xfrm>
          <a:prstGeom prst="rect">
            <a:avLst/>
          </a:prstGeom>
        </p:spPr>
      </p:pic>
      <p:sp>
        <p:nvSpPr>
          <p:cNvPr id="1048" name="rect"/>
          <p:cNvSpPr/>
          <p:nvPr/>
        </p:nvSpPr>
        <p:spPr>
          <a:xfrm>
            <a:off x="537000" y="1685480"/>
            <a:ext cx="9744690" cy="575334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50" name="textbox 1050"/>
          <p:cNvSpPr/>
          <p:nvPr/>
        </p:nvSpPr>
        <p:spPr>
          <a:xfrm>
            <a:off x="537000" y="2301942"/>
            <a:ext cx="9744709" cy="575944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x-none" altLang="x-none" sz="1000" dirty="0"/>
          </a:p>
          <a:p>
            <a:pPr algn="l" rtl="0" eaLnBrk="0">
              <a:lnSpc>
                <a:spcPct val="8000"/>
              </a:lnSpc>
            </a:pPr>
            <a:endParaRPr lang="x-none" altLang="x-none" sz="100" dirty="0"/>
          </a:p>
          <a:p>
            <a:pPr marL="3421380" algn="l" rtl="0" eaLnBrk="0">
              <a:lnSpc>
                <a:spcPct val="95000"/>
              </a:lnSpc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Multi-Head</a:t>
            </a: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Self-</a:t>
            </a: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Attention</a:t>
            </a:r>
            <a:endParaRPr lang="x-none" altLang="x-none" sz="2100" dirty="0"/>
          </a:p>
        </p:txBody>
      </p:sp>
      <p:sp>
        <p:nvSpPr>
          <p:cNvPr id="1052" name="textbox 1052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11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marL="12700" algn="l" rtl="0" eaLnBrk="0">
              <a:lnSpc>
                <a:spcPts val="625"/>
              </a:lnSpc>
              <a:spcBef>
                <a:spcPts val="150"/>
              </a:spcBef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32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sp>
        <p:nvSpPr>
          <p:cNvPr id="1054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56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58" name="textbox 1058"/>
          <p:cNvSpPr/>
          <p:nvPr/>
        </p:nvSpPr>
        <p:spPr>
          <a:xfrm>
            <a:off x="2263321" y="4563700"/>
            <a:ext cx="1193164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x-none" altLang="x-none" sz="1000" dirty="0"/>
          </a:p>
          <a:p>
            <a:pPr marL="247015" algn="l" rtl="0" eaLnBrk="0">
              <a:lnSpc>
                <a:spcPct val="90000"/>
              </a:lnSpc>
              <a:spcBef>
                <a:spcPts val="5"/>
              </a:spcBef>
            </a:pPr>
            <a:r>
              <a:rPr sz="2200" b="1" kern="0" spc="-1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200" dirty="0"/>
          </a:p>
        </p:txBody>
      </p:sp>
      <p:sp>
        <p:nvSpPr>
          <p:cNvPr id="1060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62" name="rect"/>
          <p:cNvSpPr/>
          <p:nvPr/>
        </p:nvSpPr>
        <p:spPr>
          <a:xfrm>
            <a:off x="617557" y="4563700"/>
            <a:ext cx="1192695" cy="575332"/>
          </a:xfrm>
          <a:prstGeom prst="rect">
            <a:avLst/>
          </a:prstGeom>
          <a:solidFill>
            <a:srgbClr val="DEEBF7">
              <a:alpha val="9882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64" name="picture 10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749180" y="2903620"/>
            <a:ext cx="220979" cy="1660079"/>
          </a:xfrm>
          <a:prstGeom prst="rect">
            <a:avLst/>
          </a:prstGeom>
        </p:spPr>
      </p:pic>
      <p:pic>
        <p:nvPicPr>
          <p:cNvPr id="1066" name="picture 10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755530" y="5139033"/>
            <a:ext cx="208279" cy="1670746"/>
          </a:xfrm>
          <a:prstGeom prst="rect">
            <a:avLst/>
          </a:prstGeom>
        </p:spPr>
      </p:pic>
      <p:sp>
        <p:nvSpPr>
          <p:cNvPr id="1068" name="textbox 1068"/>
          <p:cNvSpPr/>
          <p:nvPr/>
        </p:nvSpPr>
        <p:spPr>
          <a:xfrm>
            <a:off x="738989" y="6017640"/>
            <a:ext cx="1020444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2000"/>
              </a:lnSpc>
            </a:pPr>
            <a:r>
              <a:rPr sz="2700" b="1" kern="0" spc="-70" dirty="0">
                <a:solidFill>
                  <a:srgbClr val="44546A">
                    <a:alpha val="100000"/>
                  </a:srgbClr>
                </a:solidFill>
                <a:latin typeface="Lucida Console" panose="020B0609040504020204"/>
                <a:ea typeface="Lucida Console" panose="020B0609040504020204"/>
                <a:cs typeface="Lucida Console" panose="020B0609040504020204"/>
              </a:rPr>
              <a:t>[CLS]</a:t>
            </a:r>
            <a:endParaRPr lang="x-none" altLang="x-none" sz="2700" dirty="0"/>
          </a:p>
        </p:txBody>
      </p:sp>
      <p:sp>
        <p:nvSpPr>
          <p:cNvPr id="1070" name="textbox 1070"/>
          <p:cNvSpPr/>
          <p:nvPr/>
        </p:nvSpPr>
        <p:spPr>
          <a:xfrm>
            <a:off x="604857" y="4711623"/>
            <a:ext cx="1218564" cy="2679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80000"/>
              </a:lnSpc>
              <a:tabLst>
                <a:tab pos="2216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Embed</a:t>
            </a:r>
            <a:r>
              <a:rPr sz="2000" b="1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endParaRPr lang="x-none" altLang="x-none" sz="2000" dirty="0"/>
          </a:p>
        </p:txBody>
      </p:sp>
      <p:sp>
        <p:nvSpPr>
          <p:cNvPr id="1072" name="textbox 1072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1074" name="textbox 1074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1076" name="textbox 1076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1078" name="table 1078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0" name="table 1080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2" name="table 1082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4" name="table 1084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86" name="picture 10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464448" y="2903620"/>
            <a:ext cx="220980" cy="1251231"/>
          </a:xfrm>
          <a:prstGeom prst="rect">
            <a:avLst/>
          </a:prstGeom>
        </p:spPr>
      </p:pic>
      <p:pic>
        <p:nvPicPr>
          <p:cNvPr id="1088" name="picture 10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01241" y="2903620"/>
            <a:ext cx="220980" cy="1251231"/>
          </a:xfrm>
          <a:prstGeom prst="rect">
            <a:avLst/>
          </a:prstGeom>
        </p:spPr>
      </p:pic>
      <p:pic>
        <p:nvPicPr>
          <p:cNvPr id="1090" name="picture 10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045055" y="2903620"/>
            <a:ext cx="220979" cy="1251231"/>
          </a:xfrm>
          <a:prstGeom prst="rect">
            <a:avLst/>
          </a:prstGeom>
        </p:spPr>
      </p:pic>
      <p:pic>
        <p:nvPicPr>
          <p:cNvPr id="1092" name="picture 10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403468" y="2894778"/>
            <a:ext cx="208279" cy="1253723"/>
          </a:xfrm>
          <a:prstGeom prst="rect">
            <a:avLst/>
          </a:prstGeom>
        </p:spPr>
      </p:pic>
      <p:graphicFrame>
        <p:nvGraphicFramePr>
          <p:cNvPr id="1094" name="table 1094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96" name="textbox 1096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pic>
        <p:nvPicPr>
          <p:cNvPr id="1098" name="picture 109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17757" y="5139034"/>
            <a:ext cx="190497" cy="687555"/>
          </a:xfrm>
          <a:prstGeom prst="rect">
            <a:avLst/>
          </a:prstGeom>
        </p:spPr>
      </p:pic>
      <p:sp>
        <p:nvSpPr>
          <p:cNvPr id="1100" name="textbox 1100"/>
          <p:cNvSpPr/>
          <p:nvPr/>
        </p:nvSpPr>
        <p:spPr>
          <a:xfrm>
            <a:off x="9773056" y="3530511"/>
            <a:ext cx="352425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90" baseline="14000" dirty="0" err="1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90" baseline="3000" dirty="0" err="1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1102" name="textbox 1102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1104" name="textbox 1104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1106" name="textbox 1106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1108" name="textbox 1108"/>
          <p:cNvSpPr/>
          <p:nvPr/>
        </p:nvSpPr>
        <p:spPr>
          <a:xfrm>
            <a:off x="1376678" y="3530511"/>
            <a:ext cx="334645" cy="432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5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</a:t>
            </a:r>
            <a:endParaRPr lang="x-none" altLang="x-none" sz="3000" baseline="-16000" dirty="0"/>
          </a:p>
        </p:txBody>
      </p:sp>
      <p:sp>
        <p:nvSpPr>
          <p:cNvPr id="1110" name="textbox 1110"/>
          <p:cNvSpPr/>
          <p:nvPr/>
        </p:nvSpPr>
        <p:spPr>
          <a:xfrm>
            <a:off x="6334002" y="3530511"/>
            <a:ext cx="334645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7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70" baseline="-16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1112" name="textbox 1112"/>
          <p:cNvSpPr/>
          <p:nvPr/>
        </p:nvSpPr>
        <p:spPr>
          <a:xfrm>
            <a:off x="4691476" y="3530511"/>
            <a:ext cx="33464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6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60" baseline="-16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1114" name="textbox 1114"/>
          <p:cNvSpPr/>
          <p:nvPr/>
        </p:nvSpPr>
        <p:spPr>
          <a:xfrm>
            <a:off x="3040938" y="3530511"/>
            <a:ext cx="32639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5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 smtClean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pic>
        <p:nvPicPr>
          <p:cNvPr id="1116" name="picture 11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115412" y="4157934"/>
            <a:ext cx="190500" cy="405766"/>
          </a:xfrm>
          <a:prstGeom prst="rect">
            <a:avLst/>
          </a:prstGeom>
        </p:spPr>
      </p:pic>
      <p:pic>
        <p:nvPicPr>
          <p:cNvPr id="1118" name="picture 11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122308" y="1247363"/>
            <a:ext cx="190500" cy="405765"/>
          </a:xfrm>
          <a:prstGeom prst="rect">
            <a:avLst/>
          </a:prstGeom>
        </p:spPr>
      </p:pic>
      <p:pic>
        <p:nvPicPr>
          <p:cNvPr id="1120" name="picture 11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pic>
        <p:nvPicPr>
          <p:cNvPr id="1122" name="picture 11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419611" y="1238520"/>
            <a:ext cx="190500" cy="405766"/>
          </a:xfrm>
          <a:prstGeom prst="rect">
            <a:avLst/>
          </a:prstGeom>
        </p:spPr>
      </p:pic>
      <p:pic>
        <p:nvPicPr>
          <p:cNvPr id="1124" name="picture 11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1126" name="picture 11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1128" name="picture 11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pic>
        <p:nvPicPr>
          <p:cNvPr id="1130" name="picture 11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pic>
        <p:nvPicPr>
          <p:cNvPr id="1132" name="picture 11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pic>
        <p:nvPicPr>
          <p:cNvPr id="1134" name="picture 11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9483745" y="1247363"/>
            <a:ext cx="190500" cy="405765"/>
          </a:xfrm>
          <a:prstGeom prst="rect">
            <a:avLst/>
          </a:prstGeom>
        </p:spPr>
      </p:pic>
      <p:pic>
        <p:nvPicPr>
          <p:cNvPr id="1136" name="picture 11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6067549" y="1247363"/>
            <a:ext cx="190500" cy="405765"/>
          </a:xfrm>
          <a:prstGeom prst="rect">
            <a:avLst/>
          </a:prstGeom>
        </p:spPr>
      </p:pic>
      <p:pic>
        <p:nvPicPr>
          <p:cNvPr id="1138" name="picture 11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2768431" y="1247363"/>
            <a:ext cx="190500" cy="405765"/>
          </a:xfrm>
          <a:prstGeom prst="rect">
            <a:avLst/>
          </a:prstGeom>
        </p:spPr>
      </p:pic>
      <p:sp>
        <p:nvSpPr>
          <p:cNvPr id="1140" name="textbox 1140"/>
          <p:cNvSpPr/>
          <p:nvPr/>
        </p:nvSpPr>
        <p:spPr>
          <a:xfrm>
            <a:off x="7766730" y="1395922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595959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55" name="图片 54" descr="22b0be72a5d19feb720e0b397f70a0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textbox 1142"/>
          <p:cNvSpPr/>
          <p:nvPr/>
        </p:nvSpPr>
        <p:spPr>
          <a:xfrm>
            <a:off x="536999" y="1063641"/>
            <a:ext cx="9744709" cy="58991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x-none" altLang="x-none" sz="1000" dirty="0"/>
          </a:p>
          <a:p>
            <a:pPr algn="l" rtl="0" eaLnBrk="0">
              <a:lnSpc>
                <a:spcPct val="8000"/>
              </a:lnSpc>
            </a:pPr>
            <a:endParaRPr lang="x-none" altLang="x-none" sz="100" dirty="0"/>
          </a:p>
          <a:p>
            <a:pPr marL="3421380" algn="l" rtl="0" eaLnBrk="0">
              <a:lnSpc>
                <a:spcPct val="95000"/>
              </a:lnSpc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Multi-Head</a:t>
            </a: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Self-</a:t>
            </a: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Attention</a:t>
            </a:r>
            <a:endParaRPr lang="x-none" altLang="x-none" sz="2100" dirty="0"/>
          </a:p>
        </p:txBody>
      </p:sp>
      <p:sp>
        <p:nvSpPr>
          <p:cNvPr id="1144" name="textbox 1144"/>
          <p:cNvSpPr/>
          <p:nvPr/>
        </p:nvSpPr>
        <p:spPr>
          <a:xfrm>
            <a:off x="524300" y="1836863"/>
            <a:ext cx="9770109" cy="5187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7000"/>
              </a:lnSpc>
              <a:tabLst>
                <a:tab pos="590550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         </a:t>
            </a:r>
            <a:endParaRPr lang="x-none" altLang="x-none" sz="2000" dirty="0"/>
          </a:p>
        </p:txBody>
      </p:sp>
      <p:pic>
        <p:nvPicPr>
          <p:cNvPr id="1146" name="picture 1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70776" y="1878672"/>
            <a:ext cx="190500" cy="405766"/>
          </a:xfrm>
          <a:prstGeom prst="rect">
            <a:avLst/>
          </a:prstGeom>
        </p:spPr>
      </p:pic>
      <p:pic>
        <p:nvPicPr>
          <p:cNvPr id="1148" name="picture 1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054580" y="1878672"/>
            <a:ext cx="190500" cy="405766"/>
          </a:xfrm>
          <a:prstGeom prst="rect">
            <a:avLst/>
          </a:prstGeom>
        </p:spPr>
      </p:pic>
      <p:pic>
        <p:nvPicPr>
          <p:cNvPr id="1150" name="picture 1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12358" y="1869830"/>
            <a:ext cx="190500" cy="405766"/>
          </a:xfrm>
          <a:prstGeom prst="rect">
            <a:avLst/>
          </a:prstGeom>
        </p:spPr>
      </p:pic>
      <p:pic>
        <p:nvPicPr>
          <p:cNvPr id="1152" name="picture 11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761177" y="1878672"/>
            <a:ext cx="190500" cy="405766"/>
          </a:xfrm>
          <a:prstGeom prst="rect">
            <a:avLst/>
          </a:prstGeom>
        </p:spPr>
      </p:pic>
      <p:pic>
        <p:nvPicPr>
          <p:cNvPr id="1154" name="picture 1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15055" y="1878672"/>
            <a:ext cx="190499" cy="405766"/>
          </a:xfrm>
          <a:prstGeom prst="rect">
            <a:avLst/>
          </a:prstGeom>
        </p:spPr>
      </p:pic>
      <p:sp>
        <p:nvSpPr>
          <p:cNvPr id="1156" name="rect"/>
          <p:cNvSpPr/>
          <p:nvPr/>
        </p:nvSpPr>
        <p:spPr>
          <a:xfrm>
            <a:off x="537000" y="1685480"/>
            <a:ext cx="9744690" cy="575334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8" name="textbox 1158"/>
          <p:cNvSpPr/>
          <p:nvPr/>
        </p:nvSpPr>
        <p:spPr>
          <a:xfrm>
            <a:off x="537000" y="2301942"/>
            <a:ext cx="9744709" cy="575944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x-none" altLang="x-none" sz="1000" dirty="0"/>
          </a:p>
          <a:p>
            <a:pPr algn="l" rtl="0" eaLnBrk="0">
              <a:lnSpc>
                <a:spcPct val="8000"/>
              </a:lnSpc>
            </a:pPr>
            <a:endParaRPr lang="x-none" altLang="x-none" sz="100" dirty="0"/>
          </a:p>
          <a:p>
            <a:pPr marL="3421380" algn="l" rtl="0" eaLnBrk="0">
              <a:lnSpc>
                <a:spcPct val="95000"/>
              </a:lnSpc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Multi-Head</a:t>
            </a: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Self-</a:t>
            </a: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Attention</a:t>
            </a:r>
            <a:endParaRPr lang="x-none" altLang="x-none" sz="2100" dirty="0"/>
          </a:p>
        </p:txBody>
      </p:sp>
      <p:sp>
        <p:nvSpPr>
          <p:cNvPr id="1160" name="textbox 1160"/>
          <p:cNvSpPr/>
          <p:nvPr/>
        </p:nvSpPr>
        <p:spPr>
          <a:xfrm>
            <a:off x="536999" y="448725"/>
            <a:ext cx="9744709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x-none" altLang="x-none" sz="1000" dirty="0"/>
          </a:p>
          <a:p>
            <a:pPr marL="4523105" algn="l" rtl="0" eaLnBrk="0">
              <a:lnSpc>
                <a:spcPct val="90000"/>
              </a:lnSpc>
              <a:spcBef>
                <a:spcPts val="5"/>
              </a:spcBef>
            </a:pPr>
            <a:r>
              <a:rPr sz="2200" b="1" kern="0" spc="-1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200" dirty="0"/>
          </a:p>
        </p:txBody>
      </p:sp>
      <p:sp>
        <p:nvSpPr>
          <p:cNvPr id="1162" name="path"/>
          <p:cNvSpPr/>
          <p:nvPr/>
        </p:nvSpPr>
        <p:spPr>
          <a:xfrm>
            <a:off x="10267401" y="413691"/>
            <a:ext cx="486861" cy="2477872"/>
          </a:xfrm>
          <a:custGeom>
            <a:avLst/>
            <a:gdLst/>
            <a:ahLst/>
            <a:cxnLst/>
            <a:rect l="0" t="0" r="0" b="0"/>
            <a:pathLst>
              <a:path w="766" h="3902">
                <a:moveTo>
                  <a:pt x="22" y="22"/>
                </a:moveTo>
                <a:cubicBezTo>
                  <a:pt x="221" y="22"/>
                  <a:pt x="383" y="83"/>
                  <a:pt x="383" y="159"/>
                </a:cubicBezTo>
                <a:lnTo>
                  <a:pt x="383" y="1813"/>
                </a:lnTo>
                <a:cubicBezTo>
                  <a:pt x="383" y="1889"/>
                  <a:pt x="544" y="1951"/>
                  <a:pt x="744" y="1951"/>
                </a:cubicBezTo>
                <a:cubicBezTo>
                  <a:pt x="544" y="1951"/>
                  <a:pt x="383" y="2012"/>
                  <a:pt x="383" y="2088"/>
                </a:cubicBezTo>
                <a:lnTo>
                  <a:pt x="383" y="3742"/>
                </a:lnTo>
                <a:cubicBezTo>
                  <a:pt x="383" y="3818"/>
                  <a:pt x="221" y="3879"/>
                  <a:pt x="22" y="3879"/>
                </a:cubicBezTo>
              </a:path>
            </a:pathLst>
          </a:custGeom>
          <a:noFill/>
          <a:ln w="28575" cap="flat">
            <a:solidFill>
              <a:srgbClr val="44546A">
                <a:alpha val="100000"/>
              </a:srgbClr>
            </a:solidFill>
            <a:prstDash val="solid"/>
            <a:miter lim="8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4" name="textbox 1164"/>
          <p:cNvSpPr/>
          <p:nvPr/>
        </p:nvSpPr>
        <p:spPr>
          <a:xfrm>
            <a:off x="10821464" y="1408204"/>
            <a:ext cx="1271269" cy="10229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x-none" altLang="x-none" sz="100" dirty="0"/>
          </a:p>
          <a:p>
            <a:pPr algn="r" rtl="0" eaLnBrk="0">
              <a:lnSpc>
                <a:spcPct val="76000"/>
              </a:lnSpc>
            </a:pPr>
            <a:r>
              <a:rPr sz="1800" b="1" kern="0" spc="-9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Transforme</a:t>
            </a:r>
            <a:r>
              <a:rPr sz="1800" b="1" kern="0" spc="2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</a:t>
            </a:r>
            <a:endParaRPr lang="x-none" altLang="x-none" sz="1800" dirty="0"/>
          </a:p>
          <a:p>
            <a:pPr marL="233680" algn="l" rtl="0" eaLnBrk="0">
              <a:lnSpc>
                <a:spcPts val="2900"/>
              </a:lnSpc>
            </a:pPr>
            <a:r>
              <a:rPr lang="zh-CN" altLang="en-US" sz="1800" b="1" kern="0" spc="-80" dirty="0" smtClean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编码器</a:t>
            </a:r>
            <a:endParaRPr lang="x-none" altLang="x-none" sz="1800" dirty="0"/>
          </a:p>
        </p:txBody>
      </p:sp>
      <p:sp>
        <p:nvSpPr>
          <p:cNvPr id="1166" name="textbox 1166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11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marL="12700" algn="l" rtl="0" eaLnBrk="0">
              <a:lnSpc>
                <a:spcPts val="625"/>
              </a:lnSpc>
              <a:spcBef>
                <a:spcPts val="150"/>
              </a:spcBef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32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sp>
        <p:nvSpPr>
          <p:cNvPr id="1168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0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2" name="textbox 1172"/>
          <p:cNvSpPr/>
          <p:nvPr/>
        </p:nvSpPr>
        <p:spPr>
          <a:xfrm>
            <a:off x="2263321" y="4563700"/>
            <a:ext cx="1193164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x-none" altLang="x-none" sz="1000" dirty="0"/>
          </a:p>
          <a:p>
            <a:pPr marL="247015" algn="l" rtl="0" eaLnBrk="0">
              <a:lnSpc>
                <a:spcPct val="90000"/>
              </a:lnSpc>
              <a:spcBef>
                <a:spcPts val="5"/>
              </a:spcBef>
            </a:pPr>
            <a:r>
              <a:rPr sz="2200" b="1" kern="0" spc="-1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200" dirty="0"/>
          </a:p>
        </p:txBody>
      </p:sp>
      <p:sp>
        <p:nvSpPr>
          <p:cNvPr id="1174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6" name="rect"/>
          <p:cNvSpPr/>
          <p:nvPr/>
        </p:nvSpPr>
        <p:spPr>
          <a:xfrm>
            <a:off x="617557" y="4563700"/>
            <a:ext cx="1192695" cy="575332"/>
          </a:xfrm>
          <a:prstGeom prst="rect">
            <a:avLst/>
          </a:prstGeom>
          <a:solidFill>
            <a:srgbClr val="DEEBF7">
              <a:alpha val="9882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78" name="picture 11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749180" y="2903620"/>
            <a:ext cx="220979" cy="1660079"/>
          </a:xfrm>
          <a:prstGeom prst="rect">
            <a:avLst/>
          </a:prstGeom>
        </p:spPr>
      </p:pic>
      <p:pic>
        <p:nvPicPr>
          <p:cNvPr id="1180" name="picture 11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755530" y="5139033"/>
            <a:ext cx="208279" cy="1670746"/>
          </a:xfrm>
          <a:prstGeom prst="rect">
            <a:avLst/>
          </a:prstGeom>
        </p:spPr>
      </p:pic>
      <p:sp>
        <p:nvSpPr>
          <p:cNvPr id="1182" name="textbox 1182"/>
          <p:cNvSpPr/>
          <p:nvPr/>
        </p:nvSpPr>
        <p:spPr>
          <a:xfrm>
            <a:off x="738989" y="6017640"/>
            <a:ext cx="1020444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2000"/>
              </a:lnSpc>
            </a:pPr>
            <a:r>
              <a:rPr sz="2700" b="1" kern="0" spc="-70" dirty="0">
                <a:solidFill>
                  <a:srgbClr val="44546A">
                    <a:alpha val="100000"/>
                  </a:srgbClr>
                </a:solidFill>
                <a:latin typeface="Lucida Console" panose="020B0609040504020204"/>
                <a:ea typeface="Lucida Console" panose="020B0609040504020204"/>
                <a:cs typeface="Lucida Console" panose="020B0609040504020204"/>
              </a:rPr>
              <a:t>[CLS]</a:t>
            </a:r>
            <a:endParaRPr lang="x-none" altLang="x-none" sz="2700" dirty="0"/>
          </a:p>
        </p:txBody>
      </p:sp>
      <p:sp>
        <p:nvSpPr>
          <p:cNvPr id="1184" name="textbox 1184"/>
          <p:cNvSpPr/>
          <p:nvPr/>
        </p:nvSpPr>
        <p:spPr>
          <a:xfrm>
            <a:off x="604857" y="4711623"/>
            <a:ext cx="1218564" cy="2679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80000"/>
              </a:lnSpc>
              <a:tabLst>
                <a:tab pos="2216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Embed</a:t>
            </a:r>
            <a:r>
              <a:rPr sz="2000" b="1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endParaRPr lang="x-none" altLang="x-none" sz="2000" dirty="0"/>
          </a:p>
        </p:txBody>
      </p:sp>
      <p:sp>
        <p:nvSpPr>
          <p:cNvPr id="1186" name="textbox 1186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1188" name="textbox 1188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1190" name="textbox 1190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1192" name="table 1192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4" name="table 1194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6" name="table 1196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98" name="table 1198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pic>
        <p:nvPicPr>
          <p:cNvPr id="1200" name="picture 12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464448" y="2903620"/>
            <a:ext cx="220980" cy="1251231"/>
          </a:xfrm>
          <a:prstGeom prst="rect">
            <a:avLst/>
          </a:prstGeom>
        </p:spPr>
      </p:pic>
      <p:pic>
        <p:nvPicPr>
          <p:cNvPr id="1202" name="picture 12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01241" y="2903620"/>
            <a:ext cx="220980" cy="1251231"/>
          </a:xfrm>
          <a:prstGeom prst="rect">
            <a:avLst/>
          </a:prstGeom>
        </p:spPr>
      </p:pic>
      <p:pic>
        <p:nvPicPr>
          <p:cNvPr id="1204" name="picture 12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045055" y="2903620"/>
            <a:ext cx="220979" cy="1251231"/>
          </a:xfrm>
          <a:prstGeom prst="rect">
            <a:avLst/>
          </a:prstGeom>
        </p:spPr>
      </p:pic>
      <p:pic>
        <p:nvPicPr>
          <p:cNvPr id="1206" name="picture 12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403468" y="2894778"/>
            <a:ext cx="208279" cy="1253723"/>
          </a:xfrm>
          <a:prstGeom prst="rect">
            <a:avLst/>
          </a:prstGeom>
        </p:spPr>
      </p:pic>
      <p:graphicFrame>
        <p:nvGraphicFramePr>
          <p:cNvPr id="1208" name="table 1208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10" name="textbox 1210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pic>
        <p:nvPicPr>
          <p:cNvPr id="1212" name="picture 12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17757" y="5139034"/>
            <a:ext cx="190497" cy="687555"/>
          </a:xfrm>
          <a:prstGeom prst="rect">
            <a:avLst/>
          </a:prstGeom>
        </p:spPr>
      </p:pic>
      <p:sp>
        <p:nvSpPr>
          <p:cNvPr id="1214" name="textbox 1214"/>
          <p:cNvSpPr/>
          <p:nvPr/>
        </p:nvSpPr>
        <p:spPr>
          <a:xfrm>
            <a:off x="9773056" y="3530511"/>
            <a:ext cx="352425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90" baseline="14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90" baseline="3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1216" name="textbox 1216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1218" name="textbox 1218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1220" name="textbox 1220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1222" name="textbox 1222"/>
          <p:cNvSpPr/>
          <p:nvPr/>
        </p:nvSpPr>
        <p:spPr>
          <a:xfrm>
            <a:off x="1376678" y="3530511"/>
            <a:ext cx="334645" cy="432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</a:t>
            </a:r>
            <a:endParaRPr lang="x-none" altLang="x-none" sz="3000" baseline="-16000" dirty="0"/>
          </a:p>
        </p:txBody>
      </p:sp>
      <p:sp>
        <p:nvSpPr>
          <p:cNvPr id="1224" name="textbox 1224"/>
          <p:cNvSpPr/>
          <p:nvPr/>
        </p:nvSpPr>
        <p:spPr>
          <a:xfrm>
            <a:off x="6334002" y="3530511"/>
            <a:ext cx="334645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7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7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1226" name="textbox 1226"/>
          <p:cNvSpPr/>
          <p:nvPr/>
        </p:nvSpPr>
        <p:spPr>
          <a:xfrm>
            <a:off x="4691476" y="3530511"/>
            <a:ext cx="33464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6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6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1228" name="textbox 1228"/>
          <p:cNvSpPr/>
          <p:nvPr/>
        </p:nvSpPr>
        <p:spPr>
          <a:xfrm>
            <a:off x="3040938" y="3530511"/>
            <a:ext cx="32639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pic>
        <p:nvPicPr>
          <p:cNvPr id="1230" name="picture 12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115412" y="4157934"/>
            <a:ext cx="190500" cy="405766"/>
          </a:xfrm>
          <a:prstGeom prst="rect">
            <a:avLst/>
          </a:prstGeom>
        </p:spPr>
      </p:pic>
      <p:pic>
        <p:nvPicPr>
          <p:cNvPr id="1232" name="picture 12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761177" y="31322"/>
            <a:ext cx="190500" cy="405767"/>
          </a:xfrm>
          <a:prstGeom prst="rect">
            <a:avLst/>
          </a:prstGeom>
        </p:spPr>
      </p:pic>
      <p:pic>
        <p:nvPicPr>
          <p:cNvPr id="1234" name="picture 12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060296" y="31322"/>
            <a:ext cx="190500" cy="405767"/>
          </a:xfrm>
          <a:prstGeom prst="rect">
            <a:avLst/>
          </a:prstGeom>
        </p:spPr>
      </p:pic>
      <p:pic>
        <p:nvPicPr>
          <p:cNvPr id="1236" name="picture 12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476492" y="31322"/>
            <a:ext cx="190500" cy="405767"/>
          </a:xfrm>
          <a:prstGeom prst="rect">
            <a:avLst/>
          </a:prstGeom>
        </p:spPr>
      </p:pic>
      <p:pic>
        <p:nvPicPr>
          <p:cNvPr id="1238" name="picture 12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1240" name="picture 12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pic>
        <p:nvPicPr>
          <p:cNvPr id="1242" name="picture 12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1244" name="picture 12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pic>
        <p:nvPicPr>
          <p:cNvPr id="1246" name="picture 12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pic>
        <p:nvPicPr>
          <p:cNvPr id="1248" name="picture 12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pic>
        <p:nvPicPr>
          <p:cNvPr id="1250" name="picture 125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1115055" y="31322"/>
            <a:ext cx="190499" cy="405767"/>
          </a:xfrm>
          <a:prstGeom prst="rect">
            <a:avLst/>
          </a:prstGeom>
        </p:spPr>
      </p:pic>
      <p:pic>
        <p:nvPicPr>
          <p:cNvPr id="1252" name="picture 125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4412358" y="22481"/>
            <a:ext cx="190500" cy="405764"/>
          </a:xfrm>
          <a:prstGeom prst="rect">
            <a:avLst/>
          </a:prstGeom>
        </p:spPr>
      </p:pic>
      <p:sp>
        <p:nvSpPr>
          <p:cNvPr id="1254" name="textbox 1254"/>
          <p:cNvSpPr/>
          <p:nvPr/>
        </p:nvSpPr>
        <p:spPr>
          <a:xfrm>
            <a:off x="7759477" y="179881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595959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textbox 1256"/>
          <p:cNvSpPr/>
          <p:nvPr/>
        </p:nvSpPr>
        <p:spPr>
          <a:xfrm>
            <a:off x="537000" y="2301942"/>
            <a:ext cx="9744709" cy="575944"/>
          </a:xfrm>
          <a:prstGeom prst="rect">
            <a:avLst/>
          </a:prstGeom>
          <a:solidFill>
            <a:srgbClr val="D6DCE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x-none" altLang="x-none" sz="1000" dirty="0"/>
          </a:p>
          <a:p>
            <a:pPr marL="3088005" algn="l" rtl="0" eaLnBrk="0">
              <a:lnSpc>
                <a:spcPct val="95000"/>
              </a:lnSpc>
            </a:pPr>
            <a:r>
              <a:rPr sz="2100" b="1" kern="0" spc="-9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Transformer</a:t>
            </a:r>
            <a:r>
              <a:rPr sz="2100" b="1" kern="0" spc="23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-9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Encoder</a:t>
            </a:r>
            <a:r>
              <a:rPr sz="2100" b="1" kern="0" spc="23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-9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Network</a:t>
            </a:r>
            <a:endParaRPr lang="x-none" altLang="x-none" sz="2100" dirty="0"/>
          </a:p>
        </p:txBody>
      </p:sp>
      <p:sp>
        <p:nvSpPr>
          <p:cNvPr id="1258" name="textbox 1258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11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marL="12700" algn="l" rtl="0" eaLnBrk="0">
              <a:lnSpc>
                <a:spcPts val="625"/>
              </a:lnSpc>
              <a:spcBef>
                <a:spcPts val="150"/>
              </a:spcBef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32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sp>
        <p:nvSpPr>
          <p:cNvPr id="1260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2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4" name="textbox 1264"/>
          <p:cNvSpPr/>
          <p:nvPr/>
        </p:nvSpPr>
        <p:spPr>
          <a:xfrm>
            <a:off x="2263321" y="4563700"/>
            <a:ext cx="1193164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x-none" altLang="x-none" sz="1000" dirty="0"/>
          </a:p>
          <a:p>
            <a:pPr marL="247015" algn="l" rtl="0" eaLnBrk="0">
              <a:lnSpc>
                <a:spcPct val="90000"/>
              </a:lnSpc>
              <a:spcBef>
                <a:spcPts val="5"/>
              </a:spcBef>
            </a:pPr>
            <a:r>
              <a:rPr sz="2200" b="1" kern="0" spc="-1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200" dirty="0"/>
          </a:p>
        </p:txBody>
      </p:sp>
      <p:sp>
        <p:nvSpPr>
          <p:cNvPr id="1266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8" name="rect"/>
          <p:cNvSpPr/>
          <p:nvPr/>
        </p:nvSpPr>
        <p:spPr>
          <a:xfrm>
            <a:off x="617557" y="4563700"/>
            <a:ext cx="1192695" cy="575332"/>
          </a:xfrm>
          <a:prstGeom prst="rect">
            <a:avLst/>
          </a:prstGeom>
          <a:solidFill>
            <a:srgbClr val="DEEBF7">
              <a:alpha val="9882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70" name="picture 12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749180" y="2903620"/>
            <a:ext cx="220979" cy="1660079"/>
          </a:xfrm>
          <a:prstGeom prst="rect">
            <a:avLst/>
          </a:prstGeom>
        </p:spPr>
      </p:pic>
      <p:pic>
        <p:nvPicPr>
          <p:cNvPr id="1272" name="picture 1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55530" y="5139033"/>
            <a:ext cx="208279" cy="1670746"/>
          </a:xfrm>
          <a:prstGeom prst="rect">
            <a:avLst/>
          </a:prstGeom>
        </p:spPr>
      </p:pic>
      <p:sp>
        <p:nvSpPr>
          <p:cNvPr id="1274" name="textbox 1274"/>
          <p:cNvSpPr/>
          <p:nvPr/>
        </p:nvSpPr>
        <p:spPr>
          <a:xfrm>
            <a:off x="738989" y="6017640"/>
            <a:ext cx="1020444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2000"/>
              </a:lnSpc>
            </a:pPr>
            <a:r>
              <a:rPr sz="2700" b="1" kern="0" spc="-70" dirty="0">
                <a:solidFill>
                  <a:srgbClr val="44546A">
                    <a:alpha val="100000"/>
                  </a:srgbClr>
                </a:solidFill>
                <a:latin typeface="Lucida Console" panose="020B0609040504020204"/>
                <a:ea typeface="Lucida Console" panose="020B0609040504020204"/>
                <a:cs typeface="Lucida Console" panose="020B0609040504020204"/>
              </a:rPr>
              <a:t>[CLS]</a:t>
            </a:r>
            <a:endParaRPr lang="x-none" altLang="x-none" sz="2700" dirty="0"/>
          </a:p>
        </p:txBody>
      </p:sp>
      <p:sp>
        <p:nvSpPr>
          <p:cNvPr id="1276" name="textbox 1276"/>
          <p:cNvSpPr/>
          <p:nvPr/>
        </p:nvSpPr>
        <p:spPr>
          <a:xfrm>
            <a:off x="604857" y="4711623"/>
            <a:ext cx="1218564" cy="2679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80000"/>
              </a:lnSpc>
              <a:tabLst>
                <a:tab pos="2216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Embed</a:t>
            </a:r>
            <a:r>
              <a:rPr sz="2000" b="1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endParaRPr lang="x-none" altLang="x-none" sz="2000" dirty="0"/>
          </a:p>
        </p:txBody>
      </p:sp>
      <p:sp>
        <p:nvSpPr>
          <p:cNvPr id="1278" name="textbox 1278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1280" name="textbox 1280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1282" name="textbox 1282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1284" name="table 1284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6" name="table 1286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88" name="table 1288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90" name="table 1290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pic>
        <p:nvPicPr>
          <p:cNvPr id="1292" name="picture 12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64448" y="2903620"/>
            <a:ext cx="220980" cy="1251231"/>
          </a:xfrm>
          <a:prstGeom prst="rect">
            <a:avLst/>
          </a:prstGeom>
        </p:spPr>
      </p:pic>
      <p:pic>
        <p:nvPicPr>
          <p:cNvPr id="1294" name="picture 12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01241" y="2903620"/>
            <a:ext cx="220980" cy="1251231"/>
          </a:xfrm>
          <a:prstGeom prst="rect">
            <a:avLst/>
          </a:prstGeom>
        </p:spPr>
      </p:pic>
      <p:pic>
        <p:nvPicPr>
          <p:cNvPr id="1296" name="picture 12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045055" y="2903620"/>
            <a:ext cx="220979" cy="1251231"/>
          </a:xfrm>
          <a:prstGeom prst="rect">
            <a:avLst/>
          </a:prstGeom>
        </p:spPr>
      </p:pic>
      <p:pic>
        <p:nvPicPr>
          <p:cNvPr id="1298" name="picture 12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70798" y="1020820"/>
            <a:ext cx="208280" cy="1270268"/>
          </a:xfrm>
          <a:prstGeom prst="rect">
            <a:avLst/>
          </a:prstGeom>
        </p:spPr>
      </p:pic>
      <p:pic>
        <p:nvPicPr>
          <p:cNvPr id="1300" name="picture 13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07591" y="1020820"/>
            <a:ext cx="208280" cy="1270268"/>
          </a:xfrm>
          <a:prstGeom prst="rect">
            <a:avLst/>
          </a:prstGeom>
        </p:spPr>
      </p:pic>
      <p:pic>
        <p:nvPicPr>
          <p:cNvPr id="1302" name="picture 13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755530" y="1020820"/>
            <a:ext cx="208279" cy="1270268"/>
          </a:xfrm>
          <a:prstGeom prst="rect">
            <a:avLst/>
          </a:prstGeom>
        </p:spPr>
      </p:pic>
      <p:pic>
        <p:nvPicPr>
          <p:cNvPr id="1304" name="picture 13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051405" y="1020820"/>
            <a:ext cx="208279" cy="1270268"/>
          </a:xfrm>
          <a:prstGeom prst="rect">
            <a:avLst/>
          </a:prstGeom>
        </p:spPr>
      </p:pic>
      <p:pic>
        <p:nvPicPr>
          <p:cNvPr id="1306" name="picture 13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403468" y="1020820"/>
            <a:ext cx="208279" cy="1261426"/>
          </a:xfrm>
          <a:prstGeom prst="rect">
            <a:avLst/>
          </a:prstGeom>
        </p:spPr>
      </p:pic>
      <p:pic>
        <p:nvPicPr>
          <p:cNvPr id="1308" name="picture 13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403468" y="2894778"/>
            <a:ext cx="208279" cy="1253723"/>
          </a:xfrm>
          <a:prstGeom prst="rect">
            <a:avLst/>
          </a:prstGeom>
        </p:spPr>
      </p:pic>
      <p:graphicFrame>
        <p:nvGraphicFramePr>
          <p:cNvPr id="1310" name="table 1310"/>
          <p:cNvGraphicFramePr>
            <a:graphicFrameLocks noGrp="1"/>
          </p:cNvGraphicFramePr>
          <p:nvPr/>
        </p:nvGraphicFramePr>
        <p:xfrm>
          <a:off x="9464448" y="1014471"/>
          <a:ext cx="220979" cy="851534"/>
        </p:xfrm>
        <a:graphic>
          <a:graphicData uri="http://schemas.openxmlformats.org/drawingml/2006/table">
            <a:tbl>
              <a:tblPr/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12" name="table 1312"/>
          <p:cNvGraphicFramePr>
            <a:graphicFrameLocks noGrp="1"/>
          </p:cNvGraphicFramePr>
          <p:nvPr/>
        </p:nvGraphicFramePr>
        <p:xfrm>
          <a:off x="1101241" y="1014471"/>
          <a:ext cx="220979" cy="851534"/>
        </p:xfrm>
        <a:graphic>
          <a:graphicData uri="http://schemas.openxmlformats.org/drawingml/2006/table">
            <a:tbl>
              <a:tblPr/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14" name="table 1314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16" name="table 1316"/>
          <p:cNvGraphicFramePr>
            <a:graphicFrameLocks noGrp="1"/>
          </p:cNvGraphicFramePr>
          <p:nvPr/>
        </p:nvGraphicFramePr>
        <p:xfrm>
          <a:off x="2749180" y="1014471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18" name="table 1318"/>
          <p:cNvGraphicFramePr>
            <a:graphicFrameLocks noGrp="1"/>
          </p:cNvGraphicFramePr>
          <p:nvPr/>
        </p:nvGraphicFramePr>
        <p:xfrm>
          <a:off x="6045055" y="1014471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20" name="table 1320"/>
          <p:cNvGraphicFramePr>
            <a:graphicFrameLocks noGrp="1"/>
          </p:cNvGraphicFramePr>
          <p:nvPr/>
        </p:nvGraphicFramePr>
        <p:xfrm>
          <a:off x="4397118" y="1014471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22" name="textbox 1322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pic>
        <p:nvPicPr>
          <p:cNvPr id="1324" name="picture 13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17757" y="5139034"/>
            <a:ext cx="190497" cy="687555"/>
          </a:xfrm>
          <a:prstGeom prst="rect">
            <a:avLst/>
          </a:prstGeom>
        </p:spPr>
      </p:pic>
      <p:sp>
        <p:nvSpPr>
          <p:cNvPr id="1326" name="textbox 1326"/>
          <p:cNvSpPr/>
          <p:nvPr/>
        </p:nvSpPr>
        <p:spPr>
          <a:xfrm>
            <a:off x="9773056" y="3530511"/>
            <a:ext cx="352425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90" baseline="14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90" baseline="3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1328" name="textbox 1328"/>
          <p:cNvSpPr/>
          <p:nvPr/>
        </p:nvSpPr>
        <p:spPr>
          <a:xfrm>
            <a:off x="9765449" y="1241947"/>
            <a:ext cx="343534" cy="482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595"/>
              </a:lnSpc>
            </a:pPr>
            <a:r>
              <a:rPr sz="4300" kern="0" spc="80" baseline="1400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3000" kern="0" spc="80" baseline="300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1330" name="textbox 1330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1332" name="textbox 1332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1334" name="textbox 1334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1336" name="textbox 1336"/>
          <p:cNvSpPr/>
          <p:nvPr/>
        </p:nvSpPr>
        <p:spPr>
          <a:xfrm>
            <a:off x="1376678" y="3530511"/>
            <a:ext cx="334645" cy="432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</a:t>
            </a:r>
            <a:endParaRPr lang="x-none" altLang="x-none" sz="3000" baseline="-16000" dirty="0"/>
          </a:p>
        </p:txBody>
      </p:sp>
      <p:sp>
        <p:nvSpPr>
          <p:cNvPr id="1338" name="textbox 1338"/>
          <p:cNvSpPr/>
          <p:nvPr/>
        </p:nvSpPr>
        <p:spPr>
          <a:xfrm>
            <a:off x="6334002" y="3530511"/>
            <a:ext cx="334645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7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7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1340" name="textbox 1340"/>
          <p:cNvSpPr/>
          <p:nvPr/>
        </p:nvSpPr>
        <p:spPr>
          <a:xfrm>
            <a:off x="4691476" y="3530511"/>
            <a:ext cx="33464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6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6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1342" name="textbox 1342"/>
          <p:cNvSpPr/>
          <p:nvPr/>
        </p:nvSpPr>
        <p:spPr>
          <a:xfrm>
            <a:off x="3040938" y="3530511"/>
            <a:ext cx="32639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1344" name="textbox 1344"/>
          <p:cNvSpPr/>
          <p:nvPr/>
        </p:nvSpPr>
        <p:spPr>
          <a:xfrm>
            <a:off x="1383295" y="1241947"/>
            <a:ext cx="325754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3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3000" kern="0" spc="30" baseline="-1600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</a:t>
            </a:r>
            <a:endParaRPr lang="x-none" altLang="x-none" sz="3000" baseline="-16000" dirty="0"/>
          </a:p>
        </p:txBody>
      </p:sp>
      <p:sp>
        <p:nvSpPr>
          <p:cNvPr id="1346" name="textbox 1346"/>
          <p:cNvSpPr/>
          <p:nvPr/>
        </p:nvSpPr>
        <p:spPr>
          <a:xfrm>
            <a:off x="6327919" y="1241947"/>
            <a:ext cx="325754" cy="431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5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3000" kern="0" spc="50" baseline="-1600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1348" name="textbox 1348"/>
          <p:cNvSpPr/>
          <p:nvPr/>
        </p:nvSpPr>
        <p:spPr>
          <a:xfrm>
            <a:off x="4685393" y="1241947"/>
            <a:ext cx="325754" cy="431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4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3000" kern="0" spc="40" baseline="-1600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1350" name="textbox 1350"/>
          <p:cNvSpPr/>
          <p:nvPr/>
        </p:nvSpPr>
        <p:spPr>
          <a:xfrm>
            <a:off x="3047618" y="1241947"/>
            <a:ext cx="317500" cy="431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x-none" altLang="x-none" sz="100" dirty="0"/>
          </a:p>
          <a:p>
            <a:pPr algn="r" rtl="0" eaLnBrk="0">
              <a:lnSpc>
                <a:spcPct val="95000"/>
              </a:lnSpc>
            </a:pPr>
            <a:r>
              <a:rPr sz="2800" kern="0" spc="3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3000" kern="0" spc="30" baseline="-1600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pic>
        <p:nvPicPr>
          <p:cNvPr id="1352" name="picture 13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115412" y="4157934"/>
            <a:ext cx="190500" cy="405766"/>
          </a:xfrm>
          <a:prstGeom prst="rect">
            <a:avLst/>
          </a:prstGeom>
        </p:spPr>
      </p:pic>
      <p:pic>
        <p:nvPicPr>
          <p:cNvPr id="1354" name="picture 13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1356" name="picture 13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pic>
        <p:nvPicPr>
          <p:cNvPr id="1358" name="picture 13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1360" name="picture 13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pic>
        <p:nvPicPr>
          <p:cNvPr id="1362" name="picture 136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pic>
        <p:nvPicPr>
          <p:cNvPr id="1364" name="picture 136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sp>
        <p:nvSpPr>
          <p:cNvPr id="1366" name="textbox 1366"/>
          <p:cNvSpPr/>
          <p:nvPr/>
        </p:nvSpPr>
        <p:spPr>
          <a:xfrm>
            <a:off x="7759477" y="1428187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58" name="图片 57" descr="22b0be72a5d19feb720e0b397f70a0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textbox 1482"/>
          <p:cNvSpPr/>
          <p:nvPr/>
        </p:nvSpPr>
        <p:spPr>
          <a:xfrm>
            <a:off x="537000" y="2301942"/>
            <a:ext cx="9744709" cy="575944"/>
          </a:xfrm>
          <a:prstGeom prst="rect">
            <a:avLst/>
          </a:prstGeom>
          <a:solidFill>
            <a:srgbClr val="D6DCE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lang="x-none" altLang="x-none" sz="1000" dirty="0"/>
          </a:p>
          <a:p>
            <a:pPr marL="3088005" algn="l" rtl="0" eaLnBrk="0">
              <a:lnSpc>
                <a:spcPct val="95000"/>
              </a:lnSpc>
            </a:pPr>
            <a:r>
              <a:rPr sz="2100" b="1" kern="0" spc="-9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Transformer</a:t>
            </a:r>
            <a:r>
              <a:rPr sz="2100" b="1" kern="0" spc="23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-9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Encoder</a:t>
            </a:r>
            <a:r>
              <a:rPr sz="2100" b="1" kern="0" spc="23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100" b="1" kern="0" spc="-9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Network</a:t>
            </a:r>
            <a:endParaRPr lang="x-none" altLang="x-none" sz="2100" dirty="0"/>
          </a:p>
        </p:txBody>
      </p:sp>
      <p:sp>
        <p:nvSpPr>
          <p:cNvPr id="1484" name="textbox 1484"/>
          <p:cNvSpPr/>
          <p:nvPr/>
        </p:nvSpPr>
        <p:spPr>
          <a:xfrm>
            <a:off x="3019425" y="393938"/>
            <a:ext cx="1382394" cy="10077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x-none" altLang="x-none" sz="1000" dirty="0"/>
          </a:p>
          <a:p>
            <a:pPr algn="l" rtl="0" eaLnBrk="0">
              <a:lnSpc>
                <a:spcPct val="7000"/>
              </a:lnSpc>
            </a:pPr>
            <a:endParaRPr lang="x-none" altLang="x-none" sz="100" dirty="0"/>
          </a:p>
          <a:p>
            <a:pPr marL="230505" algn="l" rtl="0" eaLnBrk="0">
              <a:lnSpc>
                <a:spcPct val="76000"/>
              </a:lnSpc>
            </a:pPr>
            <a:r>
              <a:rPr sz="2100" b="1" kern="0" spc="-7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Softmax</a:t>
            </a:r>
            <a:endParaRPr lang="x-none" altLang="x-none" sz="2100" dirty="0"/>
          </a:p>
          <a:p>
            <a:pPr marL="180340" algn="l" rtl="0" eaLnBrk="0">
              <a:lnSpc>
                <a:spcPts val="3300"/>
              </a:lnSpc>
            </a:pPr>
            <a:r>
              <a:rPr sz="2000" b="1" kern="0" spc="-7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Classifier</a:t>
            </a:r>
            <a:endParaRPr lang="x-none" altLang="x-none" sz="2000" dirty="0"/>
          </a:p>
        </p:txBody>
      </p:sp>
      <p:sp>
        <p:nvSpPr>
          <p:cNvPr id="1486" name="textbox 1486"/>
          <p:cNvSpPr/>
          <p:nvPr/>
        </p:nvSpPr>
        <p:spPr>
          <a:xfrm>
            <a:off x="7759477" y="3716751"/>
            <a:ext cx="423544" cy="2556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11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algn="l" rtl="0" eaLnBrk="0">
              <a:lnSpc>
                <a:spcPct val="112000"/>
              </a:lnSpc>
            </a:pPr>
            <a:endParaRPr lang="x-none" altLang="x-none" sz="1000" dirty="0"/>
          </a:p>
          <a:p>
            <a:pPr marL="12700" algn="l" rtl="0" eaLnBrk="0">
              <a:lnSpc>
                <a:spcPts val="625"/>
              </a:lnSpc>
              <a:spcBef>
                <a:spcPts val="150"/>
              </a:spcBef>
            </a:pPr>
            <a:r>
              <a:rPr sz="500" kern="0" spc="2740" dirty="0">
                <a:solidFill>
                  <a:srgbClr val="4472C4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01000"/>
              </a:lnSpc>
            </a:pPr>
            <a:endParaRPr lang="x-none" altLang="x-none" sz="1000" dirty="0"/>
          </a:p>
          <a:p>
            <a:pPr algn="l" rtl="0" eaLnBrk="0">
              <a:lnSpc>
                <a:spcPct val="132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1488" name="picture 14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8007" y="566771"/>
            <a:ext cx="1821417" cy="462295"/>
          </a:xfrm>
          <a:prstGeom prst="rect">
            <a:avLst/>
          </a:prstGeom>
        </p:spPr>
      </p:pic>
      <p:sp>
        <p:nvSpPr>
          <p:cNvPr id="1490" name="rect"/>
          <p:cNvSpPr/>
          <p:nvPr/>
        </p:nvSpPr>
        <p:spPr>
          <a:xfrm>
            <a:off x="5557244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2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4" name="textbox 1494"/>
          <p:cNvSpPr/>
          <p:nvPr/>
        </p:nvSpPr>
        <p:spPr>
          <a:xfrm>
            <a:off x="2263321" y="4563700"/>
            <a:ext cx="1193164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x-none" altLang="x-none" sz="1000" dirty="0"/>
          </a:p>
          <a:p>
            <a:pPr marL="247015" algn="l" rtl="0" eaLnBrk="0">
              <a:lnSpc>
                <a:spcPct val="90000"/>
              </a:lnSpc>
              <a:spcBef>
                <a:spcPts val="5"/>
              </a:spcBef>
            </a:pPr>
            <a:r>
              <a:rPr sz="2200" b="1" kern="0" spc="-1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200" dirty="0"/>
          </a:p>
        </p:txBody>
      </p:sp>
      <p:sp>
        <p:nvSpPr>
          <p:cNvPr id="1496" name="rect"/>
          <p:cNvSpPr/>
          <p:nvPr/>
        </p:nvSpPr>
        <p:spPr>
          <a:xfrm>
            <a:off x="8980336" y="4562137"/>
            <a:ext cx="1192696" cy="575332"/>
          </a:xfrm>
          <a:prstGeom prst="rect">
            <a:avLst/>
          </a:prstGeom>
          <a:solidFill>
            <a:srgbClr val="DEEBF7">
              <a:alpha val="9333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8" name="rect"/>
          <p:cNvSpPr/>
          <p:nvPr/>
        </p:nvSpPr>
        <p:spPr>
          <a:xfrm>
            <a:off x="617557" y="4563700"/>
            <a:ext cx="1192695" cy="575332"/>
          </a:xfrm>
          <a:prstGeom prst="rect">
            <a:avLst/>
          </a:prstGeom>
          <a:solidFill>
            <a:srgbClr val="DEEBF7">
              <a:alpha val="98823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500" name="table 1500"/>
          <p:cNvGraphicFramePr>
            <a:graphicFrameLocks noGrp="1"/>
          </p:cNvGraphicFramePr>
          <p:nvPr/>
        </p:nvGraphicFramePr>
        <p:xfrm>
          <a:off x="5368906" y="52194"/>
          <a:ext cx="220345" cy="1690368"/>
        </p:xfrm>
        <a:graphic>
          <a:graphicData uri="http://schemas.openxmlformats.org/drawingml/2006/table">
            <a:tbl>
              <a:tblPr>
                <a:solidFill>
                  <a:srgbClr val="7030A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pic>
        <p:nvPicPr>
          <p:cNvPr id="1502" name="picture 15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49180" y="2903620"/>
            <a:ext cx="220979" cy="1660079"/>
          </a:xfrm>
          <a:prstGeom prst="rect">
            <a:avLst/>
          </a:prstGeom>
        </p:spPr>
      </p:pic>
      <p:pic>
        <p:nvPicPr>
          <p:cNvPr id="1504" name="picture 15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55530" y="5139033"/>
            <a:ext cx="208279" cy="1670746"/>
          </a:xfrm>
          <a:prstGeom prst="rect">
            <a:avLst/>
          </a:prstGeom>
        </p:spPr>
      </p:pic>
      <p:sp>
        <p:nvSpPr>
          <p:cNvPr id="1506" name="textbox 1506"/>
          <p:cNvSpPr/>
          <p:nvPr/>
        </p:nvSpPr>
        <p:spPr>
          <a:xfrm>
            <a:off x="738989" y="6017640"/>
            <a:ext cx="1020444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2000"/>
              </a:lnSpc>
            </a:pPr>
            <a:r>
              <a:rPr sz="2700" b="1" kern="0" spc="-70" dirty="0">
                <a:solidFill>
                  <a:srgbClr val="44546A">
                    <a:alpha val="100000"/>
                  </a:srgbClr>
                </a:solidFill>
                <a:latin typeface="Lucida Console" panose="020B0609040504020204"/>
                <a:ea typeface="Lucida Console" panose="020B0609040504020204"/>
                <a:cs typeface="Lucida Console" panose="020B0609040504020204"/>
              </a:rPr>
              <a:t>[CLS]</a:t>
            </a:r>
            <a:endParaRPr lang="x-none" altLang="x-none" sz="2700" dirty="0"/>
          </a:p>
        </p:txBody>
      </p:sp>
      <p:sp>
        <p:nvSpPr>
          <p:cNvPr id="1508" name="textbox 1508"/>
          <p:cNvSpPr/>
          <p:nvPr/>
        </p:nvSpPr>
        <p:spPr>
          <a:xfrm>
            <a:off x="604857" y="4711623"/>
            <a:ext cx="1218564" cy="2679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80000"/>
              </a:lnSpc>
              <a:tabLst>
                <a:tab pos="2216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9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Embed</a:t>
            </a:r>
            <a:r>
              <a:rPr sz="2000" b="1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endParaRPr lang="x-none" altLang="x-none" sz="2000" dirty="0"/>
          </a:p>
        </p:txBody>
      </p:sp>
      <p:sp>
        <p:nvSpPr>
          <p:cNvPr id="1510" name="textbox 1510"/>
          <p:cNvSpPr/>
          <p:nvPr/>
        </p:nvSpPr>
        <p:spPr>
          <a:xfrm>
            <a:off x="5544544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1512" name="textbox 1512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sp>
        <p:nvSpPr>
          <p:cNvPr id="1514" name="textbox 1514"/>
          <p:cNvSpPr/>
          <p:nvPr/>
        </p:nvSpPr>
        <p:spPr>
          <a:xfrm>
            <a:off x="8967636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1516" name="table 1516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8" name="table 1518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0" name="table 1520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22" name="table 1522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pic>
        <p:nvPicPr>
          <p:cNvPr id="1524" name="picture 15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64448" y="2903620"/>
            <a:ext cx="220980" cy="1251231"/>
          </a:xfrm>
          <a:prstGeom prst="rect">
            <a:avLst/>
          </a:prstGeom>
        </p:spPr>
      </p:pic>
      <p:pic>
        <p:nvPicPr>
          <p:cNvPr id="1526" name="picture 15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01241" y="2903620"/>
            <a:ext cx="220980" cy="1251231"/>
          </a:xfrm>
          <a:prstGeom prst="rect">
            <a:avLst/>
          </a:prstGeom>
        </p:spPr>
      </p:pic>
      <p:pic>
        <p:nvPicPr>
          <p:cNvPr id="1528" name="picture 15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045055" y="2903620"/>
            <a:ext cx="220979" cy="1251231"/>
          </a:xfrm>
          <a:prstGeom prst="rect">
            <a:avLst/>
          </a:prstGeom>
        </p:spPr>
      </p:pic>
      <p:pic>
        <p:nvPicPr>
          <p:cNvPr id="1530" name="picture 15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403468" y="2894778"/>
            <a:ext cx="208279" cy="1253723"/>
          </a:xfrm>
          <a:prstGeom prst="rect">
            <a:avLst/>
          </a:prstGeom>
        </p:spPr>
      </p:pic>
      <p:graphicFrame>
        <p:nvGraphicFramePr>
          <p:cNvPr id="1532" name="table 1532"/>
          <p:cNvGraphicFramePr>
            <a:graphicFrameLocks noGrp="1"/>
          </p:cNvGraphicFramePr>
          <p:nvPr/>
        </p:nvGraphicFramePr>
        <p:xfrm>
          <a:off x="1101241" y="1014471"/>
          <a:ext cx="220979" cy="851534"/>
        </p:xfrm>
        <a:graphic>
          <a:graphicData uri="http://schemas.openxmlformats.org/drawingml/2006/table">
            <a:tbl>
              <a:tblPr>
                <a:solidFill>
                  <a:srgbClr val="BF9000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4" name="table 1534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6" name="picture 15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01754" y="826223"/>
            <a:ext cx="973501" cy="142875"/>
          </a:xfrm>
          <a:prstGeom prst="rect">
            <a:avLst/>
          </a:prstGeom>
        </p:spPr>
      </p:pic>
      <p:sp>
        <p:nvSpPr>
          <p:cNvPr id="1538" name="textbox 1538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pic>
        <p:nvPicPr>
          <p:cNvPr id="1540" name="picture 15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7757" y="5139034"/>
            <a:ext cx="190497" cy="687555"/>
          </a:xfrm>
          <a:prstGeom prst="rect">
            <a:avLst/>
          </a:prstGeom>
        </p:spPr>
      </p:pic>
      <p:sp>
        <p:nvSpPr>
          <p:cNvPr id="1542" name="textbox 1542"/>
          <p:cNvSpPr/>
          <p:nvPr/>
        </p:nvSpPr>
        <p:spPr>
          <a:xfrm>
            <a:off x="9773056" y="3530511"/>
            <a:ext cx="352425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90" baseline="14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90" baseline="3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1544" name="textbox 1544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1546" name="textbox 1546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1548" name="textbox 1548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1550" name="textbox 1550"/>
          <p:cNvSpPr/>
          <p:nvPr/>
        </p:nvSpPr>
        <p:spPr>
          <a:xfrm>
            <a:off x="1376678" y="3530511"/>
            <a:ext cx="334645" cy="432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</a:t>
            </a:r>
            <a:endParaRPr lang="x-none" altLang="x-none" sz="3000" baseline="-16000" dirty="0"/>
          </a:p>
        </p:txBody>
      </p:sp>
      <p:sp>
        <p:nvSpPr>
          <p:cNvPr id="1552" name="textbox 1552"/>
          <p:cNvSpPr/>
          <p:nvPr/>
        </p:nvSpPr>
        <p:spPr>
          <a:xfrm>
            <a:off x="6334002" y="3530511"/>
            <a:ext cx="334645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7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7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1554" name="textbox 1554"/>
          <p:cNvSpPr/>
          <p:nvPr/>
        </p:nvSpPr>
        <p:spPr>
          <a:xfrm>
            <a:off x="4691476" y="3530511"/>
            <a:ext cx="33464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6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6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1556" name="textbox 1556"/>
          <p:cNvSpPr/>
          <p:nvPr/>
        </p:nvSpPr>
        <p:spPr>
          <a:xfrm>
            <a:off x="3040938" y="3530511"/>
            <a:ext cx="32639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1558" name="textbox 1558"/>
          <p:cNvSpPr/>
          <p:nvPr/>
        </p:nvSpPr>
        <p:spPr>
          <a:xfrm>
            <a:off x="1383295" y="1241947"/>
            <a:ext cx="325754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3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3000" kern="0" spc="30" baseline="-1600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</a:t>
            </a:r>
            <a:endParaRPr lang="x-none" altLang="x-none" sz="3000" baseline="-16000" dirty="0"/>
          </a:p>
        </p:txBody>
      </p:sp>
      <p:pic>
        <p:nvPicPr>
          <p:cNvPr id="1560" name="picture 15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5412" y="4157934"/>
            <a:ext cx="190500" cy="405766"/>
          </a:xfrm>
          <a:prstGeom prst="rect">
            <a:avLst/>
          </a:prstGeom>
        </p:spPr>
      </p:pic>
      <p:pic>
        <p:nvPicPr>
          <p:cNvPr id="1562" name="picture 15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055099" y="4156371"/>
            <a:ext cx="190500" cy="405766"/>
          </a:xfrm>
          <a:prstGeom prst="rect">
            <a:avLst/>
          </a:prstGeom>
        </p:spPr>
      </p:pic>
      <p:pic>
        <p:nvPicPr>
          <p:cNvPr id="1564" name="picture 15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1566" name="picture 15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9478192" y="4156371"/>
            <a:ext cx="190500" cy="405766"/>
          </a:xfrm>
          <a:prstGeom prst="rect">
            <a:avLst/>
          </a:prstGeom>
        </p:spPr>
      </p:pic>
      <p:pic>
        <p:nvPicPr>
          <p:cNvPr id="1568" name="picture 15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6058341" y="5137470"/>
            <a:ext cx="190500" cy="405766"/>
          </a:xfrm>
          <a:prstGeom prst="rect">
            <a:avLst/>
          </a:prstGeom>
        </p:spPr>
      </p:pic>
      <p:pic>
        <p:nvPicPr>
          <p:cNvPr id="1570" name="picture 15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pic>
        <p:nvPicPr>
          <p:cNvPr id="1572" name="picture 15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9481433" y="5137470"/>
            <a:ext cx="190500" cy="405766"/>
          </a:xfrm>
          <a:prstGeom prst="rect">
            <a:avLst/>
          </a:prstGeom>
        </p:spPr>
      </p:pic>
      <p:pic>
        <p:nvPicPr>
          <p:cNvPr id="1574" name="picture 157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115055" y="1885322"/>
            <a:ext cx="190499" cy="405766"/>
          </a:xfrm>
          <a:prstGeom prst="rect">
            <a:avLst/>
          </a:prstGeom>
        </p:spPr>
      </p:pic>
      <p:sp>
        <p:nvSpPr>
          <p:cNvPr id="1576" name="textbox 1576"/>
          <p:cNvSpPr/>
          <p:nvPr/>
        </p:nvSpPr>
        <p:spPr>
          <a:xfrm>
            <a:off x="5739354" y="715561"/>
            <a:ext cx="229870" cy="359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</a:pPr>
            <a:r>
              <a:rPr sz="2800" kern="0" spc="30" dirty="0">
                <a:solidFill>
                  <a:srgbClr val="7030A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endParaRPr lang="x-none" altLang="x-none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rect"/>
          <p:cNvSpPr/>
          <p:nvPr/>
        </p:nvSpPr>
        <p:spPr>
          <a:xfrm>
            <a:off x="103518" y="2812213"/>
            <a:ext cx="11970084" cy="3916391"/>
          </a:xfrm>
          <a:prstGeom prst="rect">
            <a:avLst/>
          </a:prstGeom>
          <a:solidFill>
            <a:srgbClr val="D6DCE5">
              <a:alpha val="3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80" name="picture 15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42047" y="5887755"/>
            <a:ext cx="8912724" cy="190500"/>
          </a:xfrm>
          <a:prstGeom prst="rect">
            <a:avLst/>
          </a:prstGeom>
        </p:spPr>
      </p:pic>
      <p:sp>
        <p:nvSpPr>
          <p:cNvPr id="1582" name="textbox 1582"/>
          <p:cNvSpPr/>
          <p:nvPr/>
        </p:nvSpPr>
        <p:spPr>
          <a:xfrm>
            <a:off x="2351751" y="6040575"/>
            <a:ext cx="7736205" cy="455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algn="r" rtl="0" eaLnBrk="0">
              <a:lnSpc>
                <a:spcPts val="3385"/>
              </a:lnSpc>
            </a:pPr>
            <a:r>
              <a:rPr sz="2200" b="1" kern="0" spc="-7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bird</a:t>
            </a:r>
            <a:r>
              <a:rPr sz="2200" b="1" kern="0" spc="2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</a:t>
            </a:r>
            <a:r>
              <a:rPr sz="2200" b="1" kern="0" spc="-7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car  </a:t>
            </a:r>
            <a:r>
              <a:rPr sz="2200" b="1" kern="0" spc="-6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cat        dog</a:t>
            </a:r>
            <a:r>
              <a:rPr sz="2200" b="1" kern="0" spc="7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</a:t>
            </a:r>
            <a:r>
              <a:rPr sz="2200" b="1" kern="0" spc="-6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fox</a:t>
            </a:r>
            <a:r>
              <a:rPr sz="2200" b="1" kern="0" spc="5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</a:t>
            </a:r>
            <a:r>
              <a:rPr sz="2200" b="1" kern="0" spc="-6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jet       snake</a:t>
            </a:r>
            <a:r>
              <a:rPr sz="2200" b="1" kern="0" spc="16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2200" b="1" kern="0" spc="-7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tige</a:t>
            </a:r>
            <a:r>
              <a:rPr sz="2200" b="1" kern="0" spc="20" dirty="0">
                <a:solidFill>
                  <a:srgbClr val="44546A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</a:t>
            </a:r>
            <a:endParaRPr lang="x-none" altLang="x-none" sz="2200" dirty="0"/>
          </a:p>
        </p:txBody>
      </p:sp>
      <p:sp>
        <p:nvSpPr>
          <p:cNvPr id="1584" name="textbox 1584"/>
          <p:cNvSpPr/>
          <p:nvPr/>
        </p:nvSpPr>
        <p:spPr>
          <a:xfrm>
            <a:off x="3019425" y="393938"/>
            <a:ext cx="1382394" cy="10077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x-none" altLang="x-none" sz="1000" dirty="0"/>
          </a:p>
          <a:p>
            <a:pPr algn="l" rtl="0" eaLnBrk="0">
              <a:lnSpc>
                <a:spcPct val="7000"/>
              </a:lnSpc>
            </a:pPr>
            <a:endParaRPr lang="x-none" altLang="x-none" sz="100" dirty="0"/>
          </a:p>
          <a:p>
            <a:pPr marL="230505" algn="l" rtl="0" eaLnBrk="0">
              <a:lnSpc>
                <a:spcPct val="76000"/>
              </a:lnSpc>
            </a:pPr>
            <a:r>
              <a:rPr sz="2100" b="1" kern="0" spc="-7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Softmax</a:t>
            </a:r>
            <a:endParaRPr lang="x-none" altLang="x-none" sz="2100" dirty="0"/>
          </a:p>
          <a:p>
            <a:pPr marL="180340" algn="l" rtl="0" eaLnBrk="0">
              <a:lnSpc>
                <a:spcPts val="3300"/>
              </a:lnSpc>
            </a:pPr>
            <a:r>
              <a:rPr sz="2000" b="1" kern="0" spc="-7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Classifier</a:t>
            </a:r>
            <a:endParaRPr lang="x-none" altLang="x-none" sz="2000" dirty="0"/>
          </a:p>
        </p:txBody>
      </p:sp>
      <p:sp>
        <p:nvSpPr>
          <p:cNvPr id="1586" name="textbox 1586"/>
          <p:cNvSpPr/>
          <p:nvPr/>
        </p:nvSpPr>
        <p:spPr>
          <a:xfrm>
            <a:off x="2370591" y="5049264"/>
            <a:ext cx="2494914" cy="555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algn="r" rtl="0" eaLnBrk="0">
              <a:lnSpc>
                <a:spcPct val="73000"/>
              </a:lnSpc>
            </a:pPr>
            <a:r>
              <a:rPr sz="2000" kern="0" spc="-3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0.12</a:t>
            </a:r>
            <a:endParaRPr lang="x-none" altLang="x-none" sz="2000" dirty="0"/>
          </a:p>
          <a:p>
            <a:pPr marL="12700" algn="l" rtl="0" eaLnBrk="0">
              <a:lnSpc>
                <a:spcPct val="87000"/>
              </a:lnSpc>
              <a:spcBef>
                <a:spcPts val="380"/>
              </a:spcBef>
            </a:pPr>
            <a:r>
              <a:rPr sz="3000" kern="0" spc="0" baseline="300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0.06</a:t>
            </a:r>
            <a:r>
              <a:rPr sz="1900" kern="0" spc="1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3000" kern="0" spc="0" baseline="-300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0.05</a:t>
            </a:r>
            <a:endParaRPr lang="x-none" altLang="x-none" sz="3000" baseline="-3000" dirty="0"/>
          </a:p>
        </p:txBody>
      </p:sp>
      <p:pic>
        <p:nvPicPr>
          <p:cNvPr id="1588" name="picture 15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98007" y="566771"/>
            <a:ext cx="1821417" cy="462295"/>
          </a:xfrm>
          <a:prstGeom prst="rect">
            <a:avLst/>
          </a:prstGeom>
        </p:spPr>
      </p:pic>
      <p:pic>
        <p:nvPicPr>
          <p:cNvPr id="1590" name="picture 15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40150" y="3034339"/>
            <a:ext cx="190500" cy="3200103"/>
          </a:xfrm>
          <a:prstGeom prst="rect">
            <a:avLst/>
          </a:prstGeom>
        </p:spPr>
      </p:pic>
      <p:sp>
        <p:nvSpPr>
          <p:cNvPr id="1592" name="textbox 1592"/>
          <p:cNvSpPr/>
          <p:nvPr/>
        </p:nvSpPr>
        <p:spPr>
          <a:xfrm>
            <a:off x="284542" y="3125601"/>
            <a:ext cx="1489710" cy="3695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x-none" altLang="x-none" sz="100" dirty="0"/>
          </a:p>
          <a:p>
            <a:pPr algn="r" rtl="0" eaLnBrk="0">
              <a:lnSpc>
                <a:spcPct val="98000"/>
              </a:lnSpc>
            </a:pPr>
            <a:r>
              <a:rPr sz="23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</a:t>
            </a:r>
            <a:r>
              <a:rPr sz="23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nfidenc</a:t>
            </a:r>
            <a:r>
              <a:rPr sz="23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</a:t>
            </a:r>
            <a:endParaRPr lang="x-none" altLang="x-none" sz="2300" dirty="0"/>
          </a:p>
        </p:txBody>
      </p:sp>
      <p:graphicFrame>
        <p:nvGraphicFramePr>
          <p:cNvPr id="1594" name="table 1594"/>
          <p:cNvGraphicFramePr>
            <a:graphicFrameLocks noGrp="1"/>
          </p:cNvGraphicFramePr>
          <p:nvPr/>
        </p:nvGraphicFramePr>
        <p:xfrm>
          <a:off x="5368906" y="52194"/>
          <a:ext cx="220345" cy="1690368"/>
        </p:xfrm>
        <a:graphic>
          <a:graphicData uri="http://schemas.openxmlformats.org/drawingml/2006/table">
            <a:tbl>
              <a:tblPr>
                <a:solidFill>
                  <a:srgbClr val="7030A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pic>
        <p:nvPicPr>
          <p:cNvPr id="1596" name="picture 15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577246" y="3804564"/>
            <a:ext cx="171599" cy="2167899"/>
          </a:xfrm>
          <a:prstGeom prst="rect">
            <a:avLst/>
          </a:prstGeom>
        </p:spPr>
      </p:pic>
      <p:sp>
        <p:nvSpPr>
          <p:cNvPr id="1598" name="textbox 1598"/>
          <p:cNvSpPr/>
          <p:nvPr/>
        </p:nvSpPr>
        <p:spPr>
          <a:xfrm>
            <a:off x="10878923" y="5845103"/>
            <a:ext cx="1019175" cy="3670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algn="r" rtl="0" eaLnBrk="0">
              <a:lnSpc>
                <a:spcPts val="2685"/>
              </a:lnSpc>
            </a:pPr>
            <a:r>
              <a:rPr sz="22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Classes</a:t>
            </a:r>
            <a:endParaRPr lang="x-none" altLang="x-none" sz="2200" dirty="0"/>
          </a:p>
        </p:txBody>
      </p:sp>
      <p:graphicFrame>
        <p:nvGraphicFramePr>
          <p:cNvPr id="1600" name="table 1600"/>
          <p:cNvGraphicFramePr>
            <a:graphicFrameLocks noGrp="1"/>
          </p:cNvGraphicFramePr>
          <p:nvPr/>
        </p:nvGraphicFramePr>
        <p:xfrm>
          <a:off x="1101241" y="1014471"/>
          <a:ext cx="220979" cy="851534"/>
        </p:xfrm>
        <a:graphic>
          <a:graphicData uri="http://schemas.openxmlformats.org/drawingml/2006/table">
            <a:tbl>
              <a:tblPr>
                <a:solidFill>
                  <a:srgbClr val="BF9000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</a:tr>
            </a:tbl>
          </a:graphicData>
        </a:graphic>
      </p:graphicFrame>
      <p:pic>
        <p:nvPicPr>
          <p:cNvPr id="1602" name="picture 16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598091" y="4981338"/>
            <a:ext cx="171789" cy="1003161"/>
          </a:xfrm>
          <a:prstGeom prst="rect">
            <a:avLst/>
          </a:prstGeom>
        </p:spPr>
      </p:pic>
      <p:pic>
        <p:nvPicPr>
          <p:cNvPr id="1604" name="picture 16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401754" y="826223"/>
            <a:ext cx="973501" cy="142875"/>
          </a:xfrm>
          <a:prstGeom prst="rect">
            <a:avLst/>
          </a:prstGeom>
        </p:spPr>
      </p:pic>
      <p:sp>
        <p:nvSpPr>
          <p:cNvPr id="1606" name="textbox 1606"/>
          <p:cNvSpPr/>
          <p:nvPr/>
        </p:nvSpPr>
        <p:spPr>
          <a:xfrm>
            <a:off x="1383295" y="1241947"/>
            <a:ext cx="325754" cy="4768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algn="r" rtl="0" eaLnBrk="0">
              <a:lnSpc>
                <a:spcPts val="3555"/>
              </a:lnSpc>
            </a:pPr>
            <a:r>
              <a:rPr sz="4100" kern="0" spc="150" baseline="1500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2800" kern="0" spc="-350" baseline="4000" dirty="0">
                <a:solidFill>
                  <a:srgbClr val="BF9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&lt;</a:t>
            </a:r>
            <a:endParaRPr lang="x-none" altLang="x-none" sz="2800" baseline="4000" dirty="0"/>
          </a:p>
        </p:txBody>
      </p:sp>
      <p:pic>
        <p:nvPicPr>
          <p:cNvPr id="1608" name="picture 16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543133" y="5336355"/>
            <a:ext cx="171766" cy="646758"/>
          </a:xfrm>
          <a:prstGeom prst="rect">
            <a:avLst/>
          </a:prstGeom>
        </p:spPr>
      </p:pic>
      <p:pic>
        <p:nvPicPr>
          <p:cNvPr id="1610" name="picture 16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694029" y="5533559"/>
            <a:ext cx="171787" cy="450651"/>
          </a:xfrm>
          <a:prstGeom prst="rect">
            <a:avLst/>
          </a:prstGeom>
        </p:spPr>
      </p:pic>
      <p:sp>
        <p:nvSpPr>
          <p:cNvPr id="1612" name="textbox 1612"/>
          <p:cNvSpPr/>
          <p:nvPr/>
        </p:nvSpPr>
        <p:spPr>
          <a:xfrm>
            <a:off x="9544376" y="5217557"/>
            <a:ext cx="466090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3000"/>
              </a:lnSpc>
            </a:pPr>
            <a:r>
              <a:rPr sz="2000" kern="0" spc="-3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0.07</a:t>
            </a:r>
            <a:endParaRPr lang="x-none" altLang="x-none" sz="2000" dirty="0"/>
          </a:p>
        </p:txBody>
      </p:sp>
      <p:sp>
        <p:nvSpPr>
          <p:cNvPr id="1614" name="textbox 1614"/>
          <p:cNvSpPr/>
          <p:nvPr/>
        </p:nvSpPr>
        <p:spPr>
          <a:xfrm>
            <a:off x="7483324" y="5387221"/>
            <a:ext cx="466090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3000"/>
              </a:lnSpc>
            </a:pPr>
            <a:r>
              <a:rPr sz="2000" kern="0" spc="-3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0.04</a:t>
            </a:r>
            <a:endParaRPr lang="x-none" altLang="x-none" sz="2000" dirty="0"/>
          </a:p>
        </p:txBody>
      </p:sp>
      <p:sp>
        <p:nvSpPr>
          <p:cNvPr id="1616" name="textbox 1616"/>
          <p:cNvSpPr/>
          <p:nvPr/>
        </p:nvSpPr>
        <p:spPr>
          <a:xfrm>
            <a:off x="8508641" y="5322129"/>
            <a:ext cx="466090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3000"/>
              </a:lnSpc>
            </a:pPr>
            <a:r>
              <a:rPr sz="2000" kern="0" spc="-3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0.06</a:t>
            </a:r>
            <a:endParaRPr lang="x-none" altLang="x-none" sz="2000" dirty="0"/>
          </a:p>
        </p:txBody>
      </p:sp>
      <p:pic>
        <p:nvPicPr>
          <p:cNvPr id="1618" name="picture 16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656418" y="5600189"/>
            <a:ext cx="171991" cy="384091"/>
          </a:xfrm>
          <a:prstGeom prst="rect">
            <a:avLst/>
          </a:prstGeom>
        </p:spPr>
      </p:pic>
      <p:sp>
        <p:nvSpPr>
          <p:cNvPr id="1620" name="textbox 1620"/>
          <p:cNvSpPr/>
          <p:nvPr/>
        </p:nvSpPr>
        <p:spPr>
          <a:xfrm>
            <a:off x="5739354" y="715561"/>
            <a:ext cx="229870" cy="359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</a:pPr>
            <a:r>
              <a:rPr sz="2800" kern="0" spc="30" dirty="0">
                <a:solidFill>
                  <a:srgbClr val="7030A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endParaRPr lang="x-none" altLang="x-none" sz="2800" dirty="0"/>
          </a:p>
        </p:txBody>
      </p:sp>
      <p:pic>
        <p:nvPicPr>
          <p:cNvPr id="1622" name="picture 16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2486854" y="5600500"/>
            <a:ext cx="171451" cy="382504"/>
          </a:xfrm>
          <a:prstGeom prst="rect">
            <a:avLst/>
          </a:prstGeom>
        </p:spPr>
      </p:pic>
      <p:pic>
        <p:nvPicPr>
          <p:cNvPr id="1624" name="picture 16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508795" y="5630788"/>
            <a:ext cx="172639" cy="346923"/>
          </a:xfrm>
          <a:prstGeom prst="rect">
            <a:avLst/>
          </a:prstGeom>
        </p:spPr>
      </p:pic>
      <p:pic>
        <p:nvPicPr>
          <p:cNvPr id="1626" name="picture 16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7634927" y="5684046"/>
            <a:ext cx="172657" cy="300469"/>
          </a:xfrm>
          <a:prstGeom prst="rect">
            <a:avLst/>
          </a:prstGeom>
        </p:spPr>
      </p:pic>
      <p:sp>
        <p:nvSpPr>
          <p:cNvPr id="1628" name="textbox 1628"/>
          <p:cNvSpPr/>
          <p:nvPr/>
        </p:nvSpPr>
        <p:spPr>
          <a:xfrm>
            <a:off x="5513326" y="3503409"/>
            <a:ext cx="337820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3000"/>
              </a:lnSpc>
            </a:pPr>
            <a:r>
              <a:rPr sz="2000" kern="0" spc="-3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0.4</a:t>
            </a:r>
            <a:endParaRPr lang="x-none" altLang="x-none" sz="2000" dirty="0"/>
          </a:p>
        </p:txBody>
      </p:sp>
      <p:sp>
        <p:nvSpPr>
          <p:cNvPr id="1630" name="textbox 1630"/>
          <p:cNvSpPr/>
          <p:nvPr/>
        </p:nvSpPr>
        <p:spPr>
          <a:xfrm>
            <a:off x="6526947" y="4742684"/>
            <a:ext cx="337820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3000"/>
              </a:lnSpc>
            </a:pPr>
            <a:r>
              <a:rPr sz="2000" kern="0" spc="-30" dirty="0">
                <a:solidFill>
                  <a:srgbClr val="7030A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0.2</a:t>
            </a:r>
            <a:endParaRPr lang="x-none" altLang="x-none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70623" y="2646948"/>
            <a:ext cx="51624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Positional encoding: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位置编码</a:t>
            </a:r>
            <a:endParaRPr lang="en-US" altLang="zh-CN" sz="2000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Multi-head attention: 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多头自注意力模块</a:t>
            </a:r>
            <a:endParaRPr lang="en-US" altLang="zh-CN" sz="2000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MLP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：前馈模块</a:t>
            </a:r>
            <a:endParaRPr lang="en-US" altLang="zh-CN" sz="2000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Norm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Layer norm</a:t>
            </a:r>
          </a:p>
          <a:p>
            <a:pPr>
              <a:lnSpc>
                <a:spcPct val="150000"/>
              </a:lnSpc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+  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残差结构</a:t>
            </a:r>
            <a:endParaRPr lang="en-US" altLang="zh-CN" sz="2000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 x    :    L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次循环</a:t>
            </a:r>
            <a:endParaRPr lang="en-US" altLang="zh-CN" sz="2000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70" y="1760622"/>
            <a:ext cx="2295852" cy="4648200"/>
          </a:xfrm>
          <a:prstGeom prst="rect">
            <a:avLst/>
          </a:prstGeom>
        </p:spPr>
      </p:pic>
      <p:pic>
        <p:nvPicPr>
          <p:cNvPr id="9" name="图片 8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7285" y="2332120"/>
            <a:ext cx="5159115" cy="3409436"/>
            <a:chOff x="271137" y="2662989"/>
            <a:chExt cx="5159115" cy="3409436"/>
          </a:xfrm>
        </p:grpSpPr>
        <p:grpSp>
          <p:nvGrpSpPr>
            <p:cNvPr id="5" name="组合 4"/>
            <p:cNvGrpSpPr/>
            <p:nvPr/>
          </p:nvGrpSpPr>
          <p:grpSpPr>
            <a:xfrm>
              <a:off x="271137" y="2662989"/>
              <a:ext cx="5159115" cy="3409436"/>
              <a:chOff x="271137" y="2662989"/>
              <a:chExt cx="5159115" cy="340943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137" y="2731721"/>
                <a:ext cx="5159115" cy="3340704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818147" y="2662989"/>
                <a:ext cx="2306053" cy="437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3613484" y="3156285"/>
              <a:ext cx="906379" cy="224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rgbClr val="01518E"/>
                  </a:solidFill>
                  <a:latin typeface="微软雅黑" panose="020B0503020204020204" charset="-122"/>
                  <a:ea typeface="微软雅黑" panose="020B0503020204020204" charset="-122"/>
                </a:rPr>
                <a:t>内积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84" y="1225745"/>
            <a:ext cx="3784684" cy="66144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10" y="2769268"/>
            <a:ext cx="5913253" cy="2861999"/>
          </a:xfrm>
          <a:prstGeom prst="rect">
            <a:avLst/>
          </a:prstGeom>
        </p:spPr>
      </p:pic>
      <p:pic>
        <p:nvPicPr>
          <p:cNvPr id="19" name="图片 18" descr="22b0be72a5d19feb720e0b397f70a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8" y="1591259"/>
            <a:ext cx="8899424" cy="48946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880" y="3042203"/>
            <a:ext cx="2749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注意力模块的实现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代码</a:t>
            </a:r>
            <a:endParaRPr lang="en-US" altLang="zh-CN" sz="2000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kern="100" dirty="0" err="1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Pytorch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版本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3642" y="2089483"/>
            <a:ext cx="5159115" cy="3409436"/>
            <a:chOff x="271137" y="2662989"/>
            <a:chExt cx="5159115" cy="3409436"/>
          </a:xfrm>
        </p:grpSpPr>
        <p:grpSp>
          <p:nvGrpSpPr>
            <p:cNvPr id="5" name="组合 4"/>
            <p:cNvGrpSpPr/>
            <p:nvPr/>
          </p:nvGrpSpPr>
          <p:grpSpPr>
            <a:xfrm>
              <a:off x="271137" y="2662989"/>
              <a:ext cx="5159115" cy="3409436"/>
              <a:chOff x="271137" y="2662989"/>
              <a:chExt cx="5159115" cy="340943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137" y="2731721"/>
                <a:ext cx="5159115" cy="3340704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818147" y="2662989"/>
                <a:ext cx="2306053" cy="437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3613484" y="3156285"/>
              <a:ext cx="906379" cy="224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rgbClr val="01518E"/>
                  </a:solidFill>
                  <a:latin typeface="微软雅黑" panose="020B0503020204020204" charset="-122"/>
                  <a:ea typeface="微软雅黑" panose="020B0503020204020204" charset="-122"/>
                </a:rPr>
                <a:t>内积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05598" y="1299899"/>
            <a:ext cx="5411975" cy="4118811"/>
            <a:chOff x="6126318" y="1953614"/>
            <a:chExt cx="5411975" cy="411881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6318" y="1953614"/>
              <a:ext cx="5411975" cy="411881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224337" y="2438400"/>
              <a:ext cx="2683042" cy="224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rgbClr val="01518E"/>
                  </a:solidFill>
                  <a:latin typeface="微软雅黑" panose="020B0503020204020204" charset="-122"/>
                  <a:ea typeface="微软雅黑" panose="020B0503020204020204" charset="-122"/>
                </a:rPr>
                <a:t>考虑全局信息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631907" y="5498919"/>
            <a:ext cx="9885666" cy="1287279"/>
            <a:chOff x="1631907" y="5498919"/>
            <a:chExt cx="9885666" cy="128727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/>
            <a:srcRect t="4075"/>
            <a:stretch>
              <a:fillRect/>
            </a:stretch>
          </p:blipFill>
          <p:spPr>
            <a:xfrm>
              <a:off x="4238468" y="5903496"/>
              <a:ext cx="7279105" cy="75677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1907" y="5498919"/>
              <a:ext cx="1320216" cy="1287279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4259178" y="5871411"/>
              <a:ext cx="729917" cy="7459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685546" y="5871411"/>
              <a:ext cx="729917" cy="7459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84" y="1225745"/>
            <a:ext cx="3784684" cy="661449"/>
          </a:xfrm>
          <a:prstGeom prst="rect">
            <a:avLst/>
          </a:prstGeom>
        </p:spPr>
      </p:pic>
      <p:pic>
        <p:nvPicPr>
          <p:cNvPr id="17" name="图片 16" descr="22b0be72a5d19feb720e0b397f70a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textbox 82"/>
          <p:cNvSpPr/>
          <p:nvPr/>
        </p:nvSpPr>
        <p:spPr>
          <a:xfrm>
            <a:off x="1040058" y="4852218"/>
            <a:ext cx="9500234" cy="1539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x-none" altLang="x-none" sz="100" dirty="0"/>
          </a:p>
          <a:p>
            <a:pPr marL="19050" algn="l" rtl="0" eaLnBrk="0">
              <a:lnSpc>
                <a:spcPct val="77000"/>
              </a:lnSpc>
            </a:pPr>
            <a:r>
              <a:rPr sz="2400" b="1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Reference</a:t>
            </a:r>
            <a:endParaRPr lang="x-none" altLang="x-none" sz="24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marL="464820" indent="-445135" algn="l" rtl="0" eaLnBrk="0">
              <a:lnSpc>
                <a:spcPct val="88000"/>
              </a:lnSpc>
              <a:spcBef>
                <a:spcPts val="61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1.     Dosovitskiy et al.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</a:t>
            </a:r>
            <a:r>
              <a:rPr sz="2000" kern="0" spc="1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image</a:t>
            </a:r>
            <a:r>
              <a:rPr sz="2000" kern="0" spc="14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 worth</a:t>
            </a:r>
            <a:r>
              <a:rPr sz="2000" kern="0" spc="17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16×</a:t>
            </a:r>
            <a:r>
              <a:rPr sz="2000" kern="0" spc="-28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16</a:t>
            </a:r>
            <a:r>
              <a:rPr sz="2000" kern="0" spc="5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words:</a:t>
            </a:r>
            <a:r>
              <a:rPr sz="2000" kern="0" spc="4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transformers</a:t>
            </a:r>
            <a:r>
              <a:rPr sz="2000" kern="0" spc="4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</a:t>
            </a:r>
            <a:r>
              <a:rPr sz="2000" kern="0" spc="-3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or</a:t>
            </a:r>
            <a:r>
              <a:rPr sz="2000" kern="0" spc="13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3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image</a:t>
            </a:r>
            <a:r>
              <a:rPr sz="2000" kern="0" spc="15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3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recognition</a:t>
            </a:r>
            <a:r>
              <a:rPr sz="2000" kern="0" spc="9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3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at</a:t>
            </a:r>
            <a:r>
              <a:rPr sz="2000" kern="0" spc="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scale.</a:t>
            </a:r>
            <a:r>
              <a:rPr sz="2000" kern="0" spc="16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 </a:t>
            </a:r>
            <a:r>
              <a:rPr sz="2000" i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ICLR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202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1.</a:t>
            </a:r>
            <a:endParaRPr lang="x-none" altLang="x-none" sz="2000" dirty="0"/>
          </a:p>
          <a:p>
            <a:pPr marL="12700" algn="l" rtl="0" eaLnBrk="0">
              <a:lnSpc>
                <a:spcPct val="77000"/>
              </a:lnSpc>
              <a:spcBef>
                <a:spcPts val="55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2.    Vaswani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et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al.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Attention</a:t>
            </a:r>
            <a:r>
              <a:rPr sz="2000" kern="0" spc="16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</a:t>
            </a:r>
            <a:r>
              <a:rPr sz="2000" kern="0" spc="4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All</a:t>
            </a:r>
            <a:r>
              <a:rPr sz="2000" kern="0" spc="4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You</a:t>
            </a:r>
            <a:r>
              <a:rPr sz="2000" kern="0" spc="17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2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Need.</a:t>
            </a:r>
            <a:r>
              <a:rPr sz="2000" kern="0" spc="160" dirty="0">
                <a:solidFill>
                  <a:srgbClr val="2F5597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i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NIPS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2017.</a:t>
            </a:r>
            <a:endParaRPr lang="x-none" altLang="x-none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997604" y="2118553"/>
            <a:ext cx="105453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CNNs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e.g., </a:t>
            </a:r>
            <a:r>
              <a:rPr lang="en-US" altLang="zh-CN" sz="2000" b="1" kern="100" dirty="0" err="1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ResNet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 were the best solutions to image classification.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Vision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Transformer (</a:t>
            </a:r>
            <a:r>
              <a:rPr lang="en-US" altLang="zh-CN" sz="2000" b="1" kern="100" dirty="0" err="1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ViT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 [1] beats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CNNs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if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the   dataset for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pre-training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is sufficiently large (at least 100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million images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kern="100" dirty="0" err="1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ViT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is based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on Attention 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[2].</a:t>
            </a:r>
          </a:p>
          <a:p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01133" y="1351885"/>
            <a:ext cx="3454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Why transformer?</a:t>
            </a:r>
            <a:endParaRPr lang="zh-CN" altLang="en-US" sz="28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0058" y="2118553"/>
            <a:ext cx="10545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Attention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2017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----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基础模块</a:t>
            </a:r>
            <a:endParaRPr lang="en-US" altLang="zh-CN" sz="2000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BERT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2017-2018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），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GPT3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2020-2021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---- Transformer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结构</a:t>
            </a:r>
            <a:endParaRPr lang="en-US" altLang="zh-CN" sz="2000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Vision Transformer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2021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endParaRPr lang="en-US" altLang="zh-CN" sz="2000" b="1" kern="100" dirty="0" smtClean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9" y="1816768"/>
            <a:ext cx="5774253" cy="44476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33" y="2630868"/>
            <a:ext cx="4581782" cy="2315362"/>
          </a:xfrm>
          <a:prstGeom prst="rect">
            <a:avLst/>
          </a:prstGeom>
        </p:spPr>
      </p:pic>
      <p:pic>
        <p:nvPicPr>
          <p:cNvPr id="5" name="图片 4" descr="22b0be72a5d19feb720e0b397f70a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5696" y="58027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如果只有一个头，模型必须用单一注意力机制处理所有信息，可能无法捕捉数据的多样性，表现会变差。就像用一个滤镜看世界，可能会漏掉重要细节。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2b0be72a5d19feb720e0b397f70a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1173238"/>
            <a:ext cx="9439963" cy="24911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23031" y="3766967"/>
            <a:ext cx="1228034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91B1F"/>
                </a:solidFill>
                <a:latin typeface="-apple-system"/>
              </a:rPr>
              <a:t>Batch Normalization (BN)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 ：针对单个通道，在批次维度 </a:t>
            </a:r>
            <a:r>
              <a:rPr lang="en-US" altLang="zh-CN" sz="1600" dirty="0">
                <a:solidFill>
                  <a:srgbClr val="191B1F"/>
                </a:solidFill>
                <a:latin typeface="-apple-system"/>
              </a:rPr>
              <a:t>(Batch) 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上计算均值和方差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。</a:t>
            </a:r>
            <a:endParaRPr lang="zh-CN" altLang="en-US" sz="1600" dirty="0">
              <a:solidFill>
                <a:srgbClr val="191B1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91B1F"/>
                </a:solidFill>
                <a:latin typeface="-apple-system"/>
              </a:rPr>
              <a:t>优点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：适合大批量训练，能有效提高训练收敛速度和模型精度。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91B1F"/>
                </a:solidFill>
                <a:latin typeface="-apple-system"/>
              </a:rPr>
              <a:t>缺点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：对小批量数据（例如，内存限制导致每次只训练少量样本）表现较差，统计量估计不稳定</a:t>
            </a:r>
          </a:p>
          <a:p>
            <a:r>
              <a:rPr lang="en-US" altLang="zh-CN" sz="1600" b="1" dirty="0">
                <a:solidFill>
                  <a:srgbClr val="191B1F"/>
                </a:solidFill>
                <a:latin typeface="-apple-system"/>
              </a:rPr>
              <a:t>Layer Normalization (LN)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 ：在每个样本的，所有通道 </a:t>
            </a:r>
            <a:r>
              <a:rPr lang="en-US" altLang="zh-CN" sz="1600" dirty="0">
                <a:solidFill>
                  <a:srgbClr val="191B1F"/>
                </a:solidFill>
                <a:latin typeface="-apple-system"/>
              </a:rPr>
              <a:t>(Channel) 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上归一化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191B1F"/>
                </a:solidFill>
                <a:latin typeface="-apple-system"/>
              </a:rPr>
              <a:t>优点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：独立于批次大小，适合 </a:t>
            </a:r>
            <a:r>
              <a:rPr lang="en-US" altLang="zh-CN" sz="1600" dirty="0" smtClean="0">
                <a:solidFill>
                  <a:srgbClr val="191B1F"/>
                </a:solidFill>
                <a:latin typeface="-apple-system"/>
              </a:rPr>
              <a:t>RNN 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等顺序模型。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191B1F"/>
                </a:solidFill>
                <a:latin typeface="-apple-system"/>
              </a:rPr>
              <a:t>缺</a:t>
            </a:r>
            <a:r>
              <a:rPr lang="zh-CN" altLang="en-US" sz="1600" b="1" dirty="0">
                <a:solidFill>
                  <a:srgbClr val="191B1F"/>
                </a:solidFill>
                <a:latin typeface="-apple-system"/>
              </a:rPr>
              <a:t>点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：对视觉任务（如图像分类）性能不如 </a:t>
            </a:r>
            <a:r>
              <a:rPr lang="en-US" altLang="zh-CN" sz="1600" dirty="0">
                <a:solidFill>
                  <a:srgbClr val="191B1F"/>
                </a:solidFill>
                <a:latin typeface="-apple-system"/>
              </a:rPr>
              <a:t>BN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，因为假设所有通道的分布相似，这在卷积层中可能不成立。</a:t>
            </a:r>
          </a:p>
          <a:p>
            <a:r>
              <a:rPr lang="en-US" altLang="zh-CN" sz="1600" b="1" dirty="0">
                <a:solidFill>
                  <a:srgbClr val="191B1F"/>
                </a:solidFill>
                <a:latin typeface="-apple-system"/>
              </a:rPr>
              <a:t>Instance Normalization (IN)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 ：在每个样本的每个通道上归一化，只使用空间维度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。</a:t>
            </a:r>
            <a:endParaRPr lang="zh-CN" altLang="en-US" sz="1600" dirty="0">
              <a:solidFill>
                <a:srgbClr val="191B1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91B1F"/>
                </a:solidFill>
                <a:latin typeface="-apple-system"/>
              </a:rPr>
              <a:t>优点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：常用于生成模型（如风格迁移），对每个样本进行独立处理。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91B1F"/>
                </a:solidFill>
                <a:latin typeface="-apple-system"/>
              </a:rPr>
              <a:t>缺点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：忽略了通道间的依赖关系，表达能力较弱。</a:t>
            </a:r>
          </a:p>
          <a:p>
            <a:r>
              <a:rPr lang="en-US" altLang="zh-CN" sz="1600" b="1" dirty="0">
                <a:solidFill>
                  <a:srgbClr val="191B1F"/>
                </a:solidFill>
                <a:latin typeface="-apple-system"/>
              </a:rPr>
              <a:t>Group Normalization (GN)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 ：将通道划分为若干组 </a:t>
            </a:r>
            <a:r>
              <a:rPr lang="en-US" altLang="zh-CN" sz="1600" dirty="0">
                <a:solidFill>
                  <a:srgbClr val="191B1F"/>
                </a:solidFill>
                <a:latin typeface="-apple-system"/>
              </a:rPr>
              <a:t>(Groups)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，在每组内计算归一化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。</a:t>
            </a:r>
            <a:endParaRPr lang="zh-CN" altLang="en-US" sz="1600" dirty="0">
              <a:solidFill>
                <a:srgbClr val="191B1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91B1F"/>
                </a:solidFill>
                <a:latin typeface="-apple-system"/>
              </a:rPr>
              <a:t>优点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：摆脱了对批次大小的依赖，在各种批次大小下都能表现稳定。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191B1F"/>
                </a:solidFill>
                <a:latin typeface="-apple-system"/>
              </a:rPr>
              <a:t>缺点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：计算复杂度略高于 </a:t>
            </a:r>
            <a:r>
              <a:rPr lang="en-US" altLang="zh-CN" sz="1600" dirty="0">
                <a:solidFill>
                  <a:srgbClr val="191B1F"/>
                </a:solidFill>
                <a:latin typeface="-apple-system"/>
              </a:rPr>
              <a:t>BN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。</a:t>
            </a:r>
            <a:endParaRPr lang="zh-CN" altLang="en-US" sz="16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11476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76954" y="1290405"/>
            <a:ext cx="6509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Multi-head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多头注意力</a:t>
            </a:r>
            <a:r>
              <a:rPr lang="zh-CN" altLang="en-US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模块的实现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代码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kern="100" dirty="0" err="1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Pytorch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版本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22b0be72a5d19feb720e0b397f70a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806"/>
            <a:ext cx="5888940" cy="4091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"/>
          <a:stretch>
            <a:fillRect/>
          </a:stretch>
        </p:blipFill>
        <p:spPr>
          <a:xfrm>
            <a:off x="5790586" y="1972806"/>
            <a:ext cx="6362777" cy="3538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1743"/>
          <a:stretch>
            <a:fillRect/>
          </a:stretch>
        </p:blipFill>
        <p:spPr>
          <a:xfrm>
            <a:off x="205946" y="2499017"/>
            <a:ext cx="11855116" cy="39860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5853" y="168041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自注意力可视化结果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视频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8923" y="1619250"/>
            <a:ext cx="7624763" cy="52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Various </a:t>
            </a: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516" y="1989740"/>
            <a:ext cx="8919749" cy="11518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42032" y="2956907"/>
            <a:ext cx="3179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https://arxiv.org/pdf/2305.09880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657" y="3376095"/>
            <a:ext cx="6799685" cy="3103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Tiny Vision Transformer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704" y="2092802"/>
            <a:ext cx="7077481" cy="4369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Shifted window-based Transformers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21" y="2172436"/>
            <a:ext cx="6102775" cy="43878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51593" y="1896345"/>
            <a:ext cx="2105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96" y="3120981"/>
            <a:ext cx="5173070" cy="2914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err="1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Multiscale</a:t>
            </a: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Multiview</a:t>
            </a: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 Vision Transformer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424" y="1906073"/>
            <a:ext cx="2918733" cy="482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Hybridization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150" y="1961281"/>
            <a:ext cx="8533906" cy="360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0816" y="5388563"/>
            <a:ext cx="9122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挑战：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依靠邻居间的信息，难以捕获</a:t>
            </a:r>
            <a:r>
              <a:rPr lang="en-US" altLang="zh-CN" dirty="0" smtClean="0"/>
              <a:t>low-level</a:t>
            </a:r>
            <a:r>
              <a:rPr lang="zh-CN" altLang="en-US" dirty="0" smtClean="0"/>
              <a:t>特征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 smtClean="0"/>
              <a:t>MSA</a:t>
            </a:r>
            <a:r>
              <a:rPr lang="zh-CN" altLang="en-US" dirty="0"/>
              <a:t>机</a:t>
            </a:r>
            <a:r>
              <a:rPr lang="zh-CN" altLang="en-US" dirty="0" smtClean="0"/>
              <a:t>制</a:t>
            </a:r>
            <a:r>
              <a:rPr lang="zh-CN" altLang="en-US" dirty="0"/>
              <a:t>增加了</a:t>
            </a:r>
            <a:r>
              <a:rPr lang="zh-CN" altLang="en-US" dirty="0" smtClean="0"/>
              <a:t>计</a:t>
            </a:r>
            <a:r>
              <a:rPr lang="zh-CN" altLang="en-US" dirty="0"/>
              <a:t>算和内存消</a:t>
            </a:r>
            <a:r>
              <a:rPr lang="zh-CN" altLang="en-US" dirty="0" smtClean="0"/>
              <a:t>耗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smtClean="0"/>
              <a:t>Token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embedding</a:t>
            </a:r>
            <a:r>
              <a:rPr lang="zh-CN" altLang="en-US" dirty="0" smtClean="0"/>
              <a:t>的格式相对固定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61583" y="1972326"/>
            <a:ext cx="3846533" cy="38465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79051" y="1972325"/>
            <a:ext cx="5153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给定一张图像，图像尺寸</a:t>
            </a:r>
            <a:r>
              <a:rPr lang="en-US" altLang="zh-CN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(w, h, 3)</a:t>
            </a:r>
            <a:endParaRPr lang="zh-CN" altLang="en-US" sz="24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Conditional Positional Encodings </a:t>
            </a: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Transformers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80" y="2163651"/>
            <a:ext cx="3909092" cy="419865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053612" y="3608111"/>
            <a:ext cx="4215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</a:rPr>
              <a:t>Incorporating </a:t>
            </a:r>
            <a:r>
              <a:rPr lang="en-US" altLang="zh-CN" dirty="0">
                <a:latin typeface="Arial" panose="020B0604020202020204" pitchFamily="34" charset="0"/>
              </a:rPr>
              <a:t>CNN </a:t>
            </a:r>
            <a:r>
              <a:rPr lang="en-US" altLang="zh-CN" dirty="0" smtClean="0">
                <a:latin typeface="Arial" panose="020B0604020202020204" pitchFamily="34" charset="0"/>
              </a:rPr>
              <a:t>in </a:t>
            </a:r>
            <a:r>
              <a:rPr lang="en-US" altLang="zh-CN" dirty="0">
                <a:latin typeface="Arial" panose="020B0604020202020204" pitchFamily="34" charset="0"/>
              </a:rPr>
              <a:t>PEG bloc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9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CNNs meet transformer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074" y="2077858"/>
            <a:ext cx="8475408" cy="40621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33246" y="6303768"/>
            <a:ext cx="4145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CNN in sequential order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85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err="1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MobileNet</a:t>
            </a: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-based Transformer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510" y="2252662"/>
            <a:ext cx="9357963" cy="39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1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Convolution-Transformer Network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4" y="2262321"/>
            <a:ext cx="10092486" cy="360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5769" y="5862321"/>
            <a:ext cx="919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its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to form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hierarchical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3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Channel boosting-based integration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54" y="912261"/>
            <a:ext cx="4620469" cy="59445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6671" y="29350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Besides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channels, boosted channels are generated using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learning-based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auxiliary learners to capture diverse and complex patterns from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Google Shape;870;p10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79458" y="1926005"/>
            <a:ext cx="8939313" cy="43811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in diffusion model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</a:t>
            </a: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  <a:sym typeface="+mn-ea"/>
              </a:rPr>
              <a:t>in diffusion model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5" y="2204720"/>
            <a:ext cx="9482455" cy="391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</a:t>
            </a: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  <a:sym typeface="+mn-ea"/>
              </a:rPr>
              <a:t>in diffusion model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60" y="1769110"/>
            <a:ext cx="973201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</a:t>
            </a: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  <a:sym typeface="+mn-ea"/>
              </a:rPr>
              <a:t>in diffusion model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35" y="2496185"/>
            <a:ext cx="4867910" cy="359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745" y="3503930"/>
            <a:ext cx="5240655" cy="1577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10655" y="2804795"/>
            <a:ext cx="1496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  <a:sym typeface="+mn-ea"/>
              </a:rPr>
              <a:t>Condition</a:t>
            </a:r>
            <a:endParaRPr lang="en-US" altLang="zh-CN" sz="2000" b="1" kern="100" dirty="0" smtClean="0">
              <a:solidFill>
                <a:srgbClr val="2A4A75"/>
              </a:solidFill>
              <a:latin typeface="Helvetica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239"/>
          <a:stretch>
            <a:fillRect/>
          </a:stretch>
        </p:blipFill>
        <p:spPr>
          <a:xfrm>
            <a:off x="498916" y="1864856"/>
            <a:ext cx="4229996" cy="10865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65783" y="6488668"/>
            <a:ext cx="3179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https://arxiv.org/pdf/2005.12872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46" y="2956608"/>
            <a:ext cx="7129961" cy="3600000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for object detection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208" y="1563067"/>
            <a:ext cx="4780792" cy="5171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43760" y="3254504"/>
            <a:ext cx="1282177" cy="1282178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263503" y="3254504"/>
            <a:ext cx="1282177" cy="1282178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43760" y="4672150"/>
            <a:ext cx="1282177" cy="1282178"/>
          </a:xfrm>
          <a:prstGeom prst="rect">
            <a:avLst/>
          </a:prstGeom>
        </p:spPr>
      </p:pic>
      <p:pic>
        <p:nvPicPr>
          <p:cNvPr id="116" name="picture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263503" y="4672150"/>
            <a:ext cx="1282177" cy="1282178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43760" y="1836859"/>
            <a:ext cx="1282177" cy="1282177"/>
          </a:xfrm>
          <a:prstGeom prst="rect">
            <a:avLst/>
          </a:prstGeom>
        </p:spPr>
      </p:pic>
      <p:pic>
        <p:nvPicPr>
          <p:cNvPr id="120" name="picture 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263503" y="1836859"/>
            <a:ext cx="1282177" cy="1282177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24018" y="3254504"/>
            <a:ext cx="1282177" cy="1282178"/>
          </a:xfrm>
          <a:prstGeom prst="rect">
            <a:avLst/>
          </a:prstGeom>
        </p:spPr>
      </p:pic>
      <p:pic>
        <p:nvPicPr>
          <p:cNvPr id="124" name="picture 1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24018" y="4672150"/>
            <a:ext cx="1282177" cy="1282178"/>
          </a:xfrm>
          <a:prstGeom prst="rect">
            <a:avLst/>
          </a:prstGeom>
        </p:spPr>
      </p:pic>
      <p:pic>
        <p:nvPicPr>
          <p:cNvPr id="126" name="picture 1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24018" y="1836859"/>
            <a:ext cx="1282177" cy="128217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79051" y="1972325"/>
            <a:ext cx="54355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给定一张图像，图像尺寸</a:t>
            </a:r>
            <a:r>
              <a:rPr lang="en-US" altLang="zh-CN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(w, h, 3)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把图像拆解成大小相同的</a:t>
            </a:r>
            <a:r>
              <a:rPr lang="en-US" altLang="zh-CN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</a:t>
            </a:r>
            <a:r>
              <a:rPr lang="en-US" altLang="zh-CN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patch</a:t>
            </a:r>
          </a:p>
          <a:p>
            <a:pPr>
              <a:lnSpc>
                <a:spcPct val="150000"/>
              </a:lnSpc>
            </a:pPr>
            <a:r>
              <a:rPr lang="en-US" altLang="zh-CN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如</a:t>
            </a:r>
            <a:r>
              <a:rPr lang="zh-CN" altLang="en-US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CN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size</a:t>
            </a:r>
            <a:r>
              <a:rPr lang="zh-CN" altLang="en-US" sz="24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16*16    stride  16*16</a:t>
            </a:r>
            <a:endParaRPr lang="zh-CN" altLang="en-US" sz="24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 descr="22b0be72a5d19feb720e0b397f70a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" y="2755072"/>
            <a:ext cx="5877680" cy="2795721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for object detection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518" y="2206379"/>
            <a:ext cx="6195254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for object detection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34" y="1627967"/>
            <a:ext cx="6555366" cy="5230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</a:t>
            </a: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for </a:t>
            </a: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segmentation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3" name="20250410_1212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602" y="3523293"/>
            <a:ext cx="11315700" cy="3086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75" y="1786594"/>
            <a:ext cx="9883755" cy="180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24744" y="6546091"/>
            <a:ext cx="3179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https://arxiv.org/pdf/2304.02643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</a:t>
            </a: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for </a:t>
            </a: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segmentation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" y="2081530"/>
            <a:ext cx="11111865" cy="358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</a:t>
            </a: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for </a:t>
            </a: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segmentation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55" y="1704975"/>
            <a:ext cx="9843770" cy="2787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b="59204"/>
          <a:stretch>
            <a:fillRect/>
          </a:stretch>
        </p:blipFill>
        <p:spPr>
          <a:xfrm>
            <a:off x="2051050" y="4378325"/>
            <a:ext cx="7265035" cy="2385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</a:t>
            </a: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for </a:t>
            </a: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segmentation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23" y="2104956"/>
            <a:ext cx="9304605" cy="442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5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 bwMode="auto">
          <a:xfrm>
            <a:off x="609600" y="912261"/>
            <a:ext cx="10972800" cy="84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lvl="0">
              <a:defRPr/>
            </a:pP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Transformer </a:t>
            </a:r>
            <a:r>
              <a:rPr lang="en-US" altLang="zh-CN" dirty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for </a:t>
            </a:r>
            <a:r>
              <a:rPr lang="en-US" altLang="zh-CN" dirty="0" smtClean="0">
                <a:solidFill>
                  <a:srgbClr val="2A4A75"/>
                </a:solidFill>
                <a:latin typeface="Helvetica"/>
                <a:ea typeface="微软雅黑" panose="020B0503020204020204" charset="-122"/>
              </a:rPr>
              <a:t>segmentation</a:t>
            </a:r>
            <a:endParaRPr lang="en-US" altLang="zh-CN" dirty="0">
              <a:solidFill>
                <a:srgbClr val="2A4A75"/>
              </a:solidFill>
              <a:latin typeface="Helvetica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10" y="1716572"/>
            <a:ext cx="7482987" cy="509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6" b="4666"/>
          <a:stretch>
            <a:fillRect/>
          </a:stretch>
        </p:blipFill>
        <p:spPr bwMode="auto">
          <a:xfrm>
            <a:off x="111513" y="3620429"/>
            <a:ext cx="12191997" cy="288823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3" y="86373"/>
            <a:ext cx="906574" cy="8950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7" y="2018849"/>
            <a:ext cx="1273930" cy="111633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435703" y="1840938"/>
            <a:ext cx="0" cy="142015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72923" y="1751595"/>
            <a:ext cx="8069175" cy="155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altLang="zh-CN" sz="7200" b="1" spc="300" dirty="0" smtClean="0">
                <a:solidFill>
                  <a:srgbClr val="2B71B8"/>
                </a:solidFill>
                <a:latin typeface="微软雅黑" panose="020B0503020204020204" charset="-122"/>
                <a:ea typeface="微软雅黑" panose="020B0503020204020204" charset="-122"/>
              </a:rPr>
              <a:t>Transformer</a:t>
            </a:r>
            <a:endParaRPr lang="zh-CN" altLang="en-US" sz="7200" b="1" spc="300" dirty="0">
              <a:solidFill>
                <a:srgbClr val="2B71B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22b0be72a5d19feb720e0b397f70a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6995" y="3904545"/>
            <a:ext cx="190500" cy="1619518"/>
          </a:xfrm>
          <a:prstGeom prst="rect">
            <a:avLst/>
          </a:prstGeom>
        </p:spPr>
      </p:pic>
      <p:pic>
        <p:nvPicPr>
          <p:cNvPr id="132" name="picture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712325" y="3904545"/>
            <a:ext cx="190500" cy="1619518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166486" y="5524063"/>
            <a:ext cx="1282177" cy="1282177"/>
          </a:xfrm>
          <a:prstGeom prst="rect">
            <a:avLst/>
          </a:prstGeom>
        </p:spPr>
      </p:pic>
      <p:pic>
        <p:nvPicPr>
          <p:cNvPr id="136" name="picture 1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811155" y="5524063"/>
            <a:ext cx="1282178" cy="1282177"/>
          </a:xfrm>
          <a:prstGeom prst="rect">
            <a:avLst/>
          </a:prstGeom>
        </p:spPr>
      </p:pic>
      <p:sp>
        <p:nvSpPr>
          <p:cNvPr id="138" name="rect"/>
          <p:cNvSpPr/>
          <p:nvPr/>
        </p:nvSpPr>
        <p:spPr>
          <a:xfrm>
            <a:off x="6791428" y="3743661"/>
            <a:ext cx="2693691" cy="3091607"/>
          </a:xfrm>
          <a:prstGeom prst="rect">
            <a:avLst/>
          </a:prstGeom>
          <a:solidFill>
            <a:srgbClr val="FFFFFF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293838" y="3904545"/>
            <a:ext cx="190500" cy="1619518"/>
          </a:xfrm>
          <a:prstGeom prst="rect">
            <a:avLst/>
          </a:prstGeom>
        </p:spPr>
      </p:pic>
      <p:pic>
        <p:nvPicPr>
          <p:cNvPr id="146" name="picture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745165" y="5524063"/>
            <a:ext cx="1282178" cy="1282177"/>
          </a:xfrm>
          <a:prstGeom prst="rect">
            <a:avLst/>
          </a:prstGeom>
        </p:spPr>
      </p:pic>
      <p:sp>
        <p:nvSpPr>
          <p:cNvPr id="148" name="rect"/>
          <p:cNvSpPr/>
          <p:nvPr/>
        </p:nvSpPr>
        <p:spPr>
          <a:xfrm>
            <a:off x="2709857" y="3743661"/>
            <a:ext cx="1344187" cy="3076647"/>
          </a:xfrm>
          <a:prstGeom prst="rect">
            <a:avLst/>
          </a:prstGeom>
          <a:solidFill>
            <a:srgbClr val="FFFFFF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0" name="picture 1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995609" y="3904545"/>
            <a:ext cx="190500" cy="1619518"/>
          </a:xfrm>
          <a:prstGeom prst="rect">
            <a:avLst/>
          </a:prstGeom>
        </p:spPr>
      </p:pic>
      <p:pic>
        <p:nvPicPr>
          <p:cNvPr id="152" name="picture 1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455826" y="5524063"/>
            <a:ext cx="1282177" cy="1282177"/>
          </a:xfrm>
          <a:prstGeom prst="rect">
            <a:avLst/>
          </a:prstGeom>
        </p:spPr>
      </p:pic>
      <p:sp>
        <p:nvSpPr>
          <p:cNvPr id="154" name="rect"/>
          <p:cNvSpPr/>
          <p:nvPr/>
        </p:nvSpPr>
        <p:spPr>
          <a:xfrm>
            <a:off x="5430442" y="3743661"/>
            <a:ext cx="1333344" cy="3076647"/>
          </a:xfrm>
          <a:prstGeom prst="rect">
            <a:avLst/>
          </a:prstGeom>
          <a:solidFill>
            <a:srgbClr val="FFFFFF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6" name="picture 1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407771" y="3904545"/>
            <a:ext cx="190500" cy="1619518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0877146" y="5524063"/>
            <a:ext cx="1282178" cy="1282177"/>
          </a:xfrm>
          <a:prstGeom prst="rect">
            <a:avLst/>
          </a:prstGeom>
        </p:spPr>
      </p:pic>
      <p:sp>
        <p:nvSpPr>
          <p:cNvPr id="160" name="rect"/>
          <p:cNvSpPr/>
          <p:nvPr/>
        </p:nvSpPr>
        <p:spPr>
          <a:xfrm>
            <a:off x="10836905" y="3743661"/>
            <a:ext cx="1326338" cy="3091607"/>
          </a:xfrm>
          <a:prstGeom prst="rect">
            <a:avLst/>
          </a:prstGeom>
          <a:solidFill>
            <a:srgbClr val="FFFFFF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2" name="picture 1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100495" y="5524063"/>
            <a:ext cx="1282177" cy="1282177"/>
          </a:xfrm>
          <a:prstGeom prst="rect">
            <a:avLst/>
          </a:prstGeom>
        </p:spPr>
      </p:pic>
      <p:pic>
        <p:nvPicPr>
          <p:cNvPr id="164" name="picture 1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642765" y="3904545"/>
            <a:ext cx="190500" cy="1619518"/>
          </a:xfrm>
          <a:prstGeom prst="rect">
            <a:avLst/>
          </a:prstGeom>
        </p:spPr>
      </p:pic>
      <p:sp>
        <p:nvSpPr>
          <p:cNvPr id="166" name="rect"/>
          <p:cNvSpPr/>
          <p:nvPr/>
        </p:nvSpPr>
        <p:spPr>
          <a:xfrm>
            <a:off x="4081492" y="3743661"/>
            <a:ext cx="1320906" cy="3091607"/>
          </a:xfrm>
          <a:prstGeom prst="rect">
            <a:avLst/>
          </a:prstGeom>
          <a:solidFill>
            <a:srgbClr val="FFFFFF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8" name="picture 1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935675" y="3904545"/>
            <a:ext cx="190500" cy="1619518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389835" y="5524063"/>
            <a:ext cx="1282177" cy="1282177"/>
          </a:xfrm>
          <a:prstGeom prst="rect">
            <a:avLst/>
          </a:prstGeom>
        </p:spPr>
      </p:pic>
      <p:sp>
        <p:nvSpPr>
          <p:cNvPr id="172" name="rect"/>
          <p:cNvSpPr/>
          <p:nvPr/>
        </p:nvSpPr>
        <p:spPr>
          <a:xfrm>
            <a:off x="1371790" y="3743661"/>
            <a:ext cx="1319778" cy="3091607"/>
          </a:xfrm>
          <a:prstGeom prst="rect">
            <a:avLst/>
          </a:prstGeom>
          <a:solidFill>
            <a:srgbClr val="FFFFFF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4" name="picture 17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34506" y="5524063"/>
            <a:ext cx="1282177" cy="1282177"/>
          </a:xfrm>
          <a:prstGeom prst="rect">
            <a:avLst/>
          </a:prstGeom>
        </p:spPr>
      </p:pic>
      <p:pic>
        <p:nvPicPr>
          <p:cNvPr id="176" name="picture 17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580345" y="3904545"/>
            <a:ext cx="190500" cy="1619518"/>
          </a:xfrm>
          <a:prstGeom prst="rect">
            <a:avLst/>
          </a:prstGeom>
        </p:spPr>
      </p:pic>
      <p:sp>
        <p:nvSpPr>
          <p:cNvPr id="178" name="rect"/>
          <p:cNvSpPr/>
          <p:nvPr/>
        </p:nvSpPr>
        <p:spPr>
          <a:xfrm>
            <a:off x="19534" y="3743661"/>
            <a:ext cx="1328310" cy="3062579"/>
          </a:xfrm>
          <a:prstGeom prst="rect">
            <a:avLst/>
          </a:prstGeom>
          <a:solidFill>
            <a:srgbClr val="FFFFFF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0" name="picture 18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0066511" y="3904545"/>
            <a:ext cx="190500" cy="1619518"/>
          </a:xfrm>
          <a:prstGeom prst="rect">
            <a:avLst/>
          </a:prstGeom>
        </p:spPr>
      </p:pic>
      <p:pic>
        <p:nvPicPr>
          <p:cNvPr id="182" name="picture 18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9521815" y="5524063"/>
            <a:ext cx="1282178" cy="1282177"/>
          </a:xfrm>
          <a:prstGeom prst="rect">
            <a:avLst/>
          </a:prstGeom>
        </p:spPr>
      </p:pic>
      <p:sp>
        <p:nvSpPr>
          <p:cNvPr id="184" name="rect"/>
          <p:cNvSpPr/>
          <p:nvPr/>
        </p:nvSpPr>
        <p:spPr>
          <a:xfrm>
            <a:off x="9499310" y="3743661"/>
            <a:ext cx="1319365" cy="3080867"/>
          </a:xfrm>
          <a:prstGeom prst="rect">
            <a:avLst/>
          </a:prstGeom>
          <a:solidFill>
            <a:srgbClr val="FFFFFF">
              <a:alpha val="70196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" name="textbox 188"/>
          <p:cNvSpPr/>
          <p:nvPr/>
        </p:nvSpPr>
        <p:spPr>
          <a:xfrm>
            <a:off x="7617479" y="3128254"/>
            <a:ext cx="1722754" cy="432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algn="r" rtl="0" eaLnBrk="0">
              <a:lnSpc>
                <a:spcPct val="95000"/>
              </a:lnSpc>
            </a:pPr>
            <a:r>
              <a:rPr sz="2800" kern="0" spc="8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8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6</a:t>
            </a:r>
            <a:r>
              <a:rPr sz="1900" kern="0" spc="2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</a:t>
            </a:r>
            <a:r>
              <a:rPr sz="2800" kern="0" spc="8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2800" kern="0" spc="-3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000" kern="0" spc="8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7</a:t>
            </a:r>
            <a:endParaRPr lang="x-none" altLang="x-none" sz="3000" baseline="-16000" dirty="0"/>
          </a:p>
        </p:txBody>
      </p:sp>
      <p:graphicFrame>
        <p:nvGraphicFramePr>
          <p:cNvPr id="190" name="table 190"/>
          <p:cNvGraphicFramePr>
            <a:graphicFrameLocks noGrp="1"/>
          </p:cNvGraphicFramePr>
          <p:nvPr/>
        </p:nvGraphicFramePr>
        <p:xfrm>
          <a:off x="7341754" y="2639521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2" name="table 192"/>
          <p:cNvGraphicFramePr>
            <a:graphicFrameLocks noGrp="1"/>
          </p:cNvGraphicFramePr>
          <p:nvPr/>
        </p:nvGraphicFramePr>
        <p:xfrm>
          <a:off x="8697083" y="2639521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" name="table 194"/>
          <p:cNvGraphicFramePr>
            <a:graphicFrameLocks noGrp="1"/>
          </p:cNvGraphicFramePr>
          <p:nvPr/>
        </p:nvGraphicFramePr>
        <p:xfrm>
          <a:off x="10052414" y="2639521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6" name="table 196"/>
          <p:cNvGraphicFramePr>
            <a:graphicFrameLocks noGrp="1"/>
          </p:cNvGraphicFramePr>
          <p:nvPr/>
        </p:nvGraphicFramePr>
        <p:xfrm>
          <a:off x="11407744" y="2639521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198" name="rect"/>
          <p:cNvSpPr/>
          <p:nvPr/>
        </p:nvSpPr>
        <p:spPr>
          <a:xfrm>
            <a:off x="565105" y="3694765"/>
            <a:ext cx="220980" cy="216129"/>
          </a:xfrm>
          <a:prstGeom prst="rect">
            <a:avLst/>
          </a:prstGeom>
          <a:solidFill>
            <a:srgbClr val="54823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0" name="rect"/>
          <p:cNvSpPr/>
          <p:nvPr/>
        </p:nvSpPr>
        <p:spPr>
          <a:xfrm>
            <a:off x="571455" y="2645870"/>
            <a:ext cx="208279" cy="1048896"/>
          </a:xfrm>
          <a:prstGeom prst="rect">
            <a:avLst/>
          </a:prstGeom>
          <a:solidFill>
            <a:srgbClr val="54823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2" name="path"/>
          <p:cNvSpPr/>
          <p:nvPr/>
        </p:nvSpPr>
        <p:spPr>
          <a:xfrm>
            <a:off x="565105" y="2639521"/>
            <a:ext cx="220980" cy="1271373"/>
          </a:xfrm>
          <a:custGeom>
            <a:avLst/>
            <a:gdLst/>
            <a:ahLst/>
            <a:cxnLst/>
            <a:rect l="0" t="0" r="0" b="0"/>
            <a:pathLst>
              <a:path w="348" h="2002">
                <a:moveTo>
                  <a:pt x="0" y="340"/>
                </a:moveTo>
                <a:lnTo>
                  <a:pt x="348" y="340"/>
                </a:lnTo>
                <a:moveTo>
                  <a:pt x="0" y="670"/>
                </a:moveTo>
                <a:lnTo>
                  <a:pt x="348" y="670"/>
                </a:lnTo>
                <a:moveTo>
                  <a:pt x="0" y="1001"/>
                </a:moveTo>
                <a:lnTo>
                  <a:pt x="348" y="1001"/>
                </a:lnTo>
                <a:moveTo>
                  <a:pt x="0" y="1331"/>
                </a:moveTo>
                <a:lnTo>
                  <a:pt x="348" y="1331"/>
                </a:lnTo>
                <a:moveTo>
                  <a:pt x="0" y="1661"/>
                </a:moveTo>
                <a:lnTo>
                  <a:pt x="348" y="1661"/>
                </a:lnTo>
                <a:moveTo>
                  <a:pt x="10" y="0"/>
                </a:moveTo>
                <a:lnTo>
                  <a:pt x="10" y="2002"/>
                </a:lnTo>
                <a:moveTo>
                  <a:pt x="338" y="0"/>
                </a:moveTo>
                <a:lnTo>
                  <a:pt x="338" y="2002"/>
                </a:lnTo>
                <a:moveTo>
                  <a:pt x="0" y="10"/>
                </a:moveTo>
                <a:lnTo>
                  <a:pt x="348" y="10"/>
                </a:lnTo>
              </a:path>
            </a:pathLst>
          </a:custGeom>
          <a:noFill/>
          <a:ln w="1270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04" name="table 204"/>
          <p:cNvGraphicFramePr>
            <a:graphicFrameLocks noGrp="1"/>
          </p:cNvGraphicFramePr>
          <p:nvPr/>
        </p:nvGraphicFramePr>
        <p:xfrm>
          <a:off x="1920434" y="2639521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" name="table 206"/>
          <p:cNvGraphicFramePr>
            <a:graphicFrameLocks noGrp="1"/>
          </p:cNvGraphicFramePr>
          <p:nvPr/>
        </p:nvGraphicFramePr>
        <p:xfrm>
          <a:off x="3275765" y="2639521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8" name="table 208"/>
          <p:cNvGraphicFramePr>
            <a:graphicFrameLocks noGrp="1"/>
          </p:cNvGraphicFramePr>
          <p:nvPr/>
        </p:nvGraphicFramePr>
        <p:xfrm>
          <a:off x="4631094" y="2639521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" name="table 210"/>
          <p:cNvGraphicFramePr>
            <a:graphicFrameLocks noGrp="1"/>
          </p:cNvGraphicFramePr>
          <p:nvPr/>
        </p:nvGraphicFramePr>
        <p:xfrm>
          <a:off x="5986424" y="2639521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212" name="textbox 212"/>
          <p:cNvSpPr/>
          <p:nvPr/>
        </p:nvSpPr>
        <p:spPr>
          <a:xfrm>
            <a:off x="10344314" y="3128254"/>
            <a:ext cx="368300" cy="433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8</a:t>
            </a:r>
            <a:endParaRPr lang="x-none" altLang="x-none" sz="3000" baseline="-16000" dirty="0"/>
          </a:p>
        </p:txBody>
      </p:sp>
      <p:sp>
        <p:nvSpPr>
          <p:cNvPr id="214" name="textbox 214"/>
          <p:cNvSpPr/>
          <p:nvPr/>
        </p:nvSpPr>
        <p:spPr>
          <a:xfrm>
            <a:off x="6269772" y="3128254"/>
            <a:ext cx="368300" cy="432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algn="r" rtl="0" eaLnBrk="0">
              <a:lnSpc>
                <a:spcPct val="95000"/>
              </a:lnSpc>
            </a:pPr>
            <a:r>
              <a:rPr sz="2800" kern="0" spc="17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70" baseline="-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5</a:t>
            </a:r>
            <a:endParaRPr lang="x-none" altLang="x-none" sz="3000" baseline="-14000" dirty="0"/>
          </a:p>
        </p:txBody>
      </p:sp>
      <p:sp>
        <p:nvSpPr>
          <p:cNvPr id="216" name="textbox 216"/>
          <p:cNvSpPr/>
          <p:nvPr/>
        </p:nvSpPr>
        <p:spPr>
          <a:xfrm>
            <a:off x="3547504" y="3128254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218" name="textbox 218"/>
          <p:cNvSpPr/>
          <p:nvPr/>
        </p:nvSpPr>
        <p:spPr>
          <a:xfrm>
            <a:off x="2199798" y="3128254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220" name="textbox 220"/>
          <p:cNvSpPr/>
          <p:nvPr/>
        </p:nvSpPr>
        <p:spPr>
          <a:xfrm>
            <a:off x="4897423" y="3128254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2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2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4</a:t>
            </a:r>
            <a:endParaRPr lang="x-none" altLang="x-none" sz="3000" baseline="-16000" dirty="0"/>
          </a:p>
        </p:txBody>
      </p:sp>
      <p:sp>
        <p:nvSpPr>
          <p:cNvPr id="222" name="textbox 222"/>
          <p:cNvSpPr/>
          <p:nvPr/>
        </p:nvSpPr>
        <p:spPr>
          <a:xfrm>
            <a:off x="11696020" y="3128254"/>
            <a:ext cx="361315" cy="4324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x-none" altLang="x-none" sz="100" dirty="0"/>
          </a:p>
          <a:p>
            <a:pPr algn="r" rtl="0" eaLnBrk="0">
              <a:lnSpc>
                <a:spcPct val="95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9</a:t>
            </a:r>
            <a:endParaRPr lang="x-none" altLang="x-none" sz="3000" baseline="-16000" dirty="0"/>
          </a:p>
        </p:txBody>
      </p:sp>
      <p:sp>
        <p:nvSpPr>
          <p:cNvPr id="224" name="textbox 224"/>
          <p:cNvSpPr/>
          <p:nvPr/>
        </p:nvSpPr>
        <p:spPr>
          <a:xfrm>
            <a:off x="831575" y="3128254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3" name="文本框 2"/>
          <p:cNvSpPr txBox="1"/>
          <p:nvPr/>
        </p:nvSpPr>
        <p:spPr>
          <a:xfrm>
            <a:off x="1809086" y="1487286"/>
            <a:ext cx="906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如果这个</a:t>
            </a:r>
            <a:r>
              <a:rPr lang="en-US" altLang="zh-CN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patch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的大小是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d1 xd2 xd3 </a:t>
            </a:r>
            <a:r>
              <a:rPr lang="zh-CN" altLang="en-US" sz="2000" b="1" kern="100" dirty="0" smtClean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，那么变形后的向量尺寸是</a:t>
            </a:r>
            <a:r>
              <a:rPr lang="en-US" altLang="zh-CN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d1 d2 d3 x1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52" name="图片 51" descr="22b0be72a5d19feb720e0b397f70a0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table 226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8" name="table 228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" name="table 230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" name="table 232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234" name="textbox 234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236" name="textbox 236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238" name="textbox 238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240" name="textbox 240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242" name="textbox 242"/>
          <p:cNvSpPr/>
          <p:nvPr/>
        </p:nvSpPr>
        <p:spPr>
          <a:xfrm>
            <a:off x="7759479" y="6168251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11" name="图片 10" descr="22b0be72a5d19feb720e0b397f70a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ath"/>
          <p:cNvSpPr/>
          <p:nvPr/>
        </p:nvSpPr>
        <p:spPr>
          <a:xfrm>
            <a:off x="2755530" y="6600001"/>
            <a:ext cx="1856217" cy="209778"/>
          </a:xfrm>
          <a:custGeom>
            <a:avLst/>
            <a:gdLst/>
            <a:ahLst/>
            <a:cxnLst/>
            <a:rect l="0" t="0" r="0" b="0"/>
            <a:pathLst>
              <a:path w="2923" h="330">
                <a:moveTo>
                  <a:pt x="0" y="330"/>
                </a:moveTo>
                <a:lnTo>
                  <a:pt x="327" y="330"/>
                </a:lnTo>
                <a:lnTo>
                  <a:pt x="327" y="0"/>
                </a:lnTo>
                <a:lnTo>
                  <a:pt x="0" y="0"/>
                </a:lnTo>
                <a:lnTo>
                  <a:pt x="0" y="330"/>
                </a:lnTo>
                <a:close/>
              </a:path>
              <a:path w="2923" h="330">
                <a:moveTo>
                  <a:pt x="2595" y="330"/>
                </a:moveTo>
                <a:lnTo>
                  <a:pt x="2923" y="330"/>
                </a:lnTo>
                <a:lnTo>
                  <a:pt x="2923" y="0"/>
                </a:lnTo>
                <a:lnTo>
                  <a:pt x="2595" y="0"/>
                </a:lnTo>
                <a:lnTo>
                  <a:pt x="2595" y="330"/>
                </a:lnTo>
                <a:close/>
              </a:path>
            </a:pathLst>
          </a:custGeom>
          <a:solidFill>
            <a:srgbClr val="54823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6" name="rect"/>
          <p:cNvSpPr/>
          <p:nvPr/>
        </p:nvSpPr>
        <p:spPr>
          <a:xfrm>
            <a:off x="2263321" y="4563700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8" name="textbox 248"/>
          <p:cNvSpPr/>
          <p:nvPr/>
        </p:nvSpPr>
        <p:spPr>
          <a:xfrm>
            <a:off x="2250621" y="3290336"/>
            <a:ext cx="2992754" cy="3538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5000"/>
              </a:lnSpc>
            </a:pPr>
            <a:endParaRPr lang="x-none" altLang="x-none" sz="1000" dirty="0"/>
          </a:p>
          <a:p>
            <a:pPr marL="719455" algn="l" rtl="0" eaLnBrk="0">
              <a:lnSpc>
                <a:spcPct val="76000"/>
              </a:lnSpc>
              <a:tabLst>
                <a:tab pos="802640" algn="l"/>
              </a:tabLst>
            </a:pPr>
            <a:r>
              <a:rPr sz="2800" kern="0" spc="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	</a:t>
            </a: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7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9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2800" kern="0" spc="2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w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800" kern="0" spc="0" dirty="0">
                <a:solidFill>
                  <a:srgbClr val="54823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50" baseline="-17000" dirty="0">
                <a:solidFill>
                  <a:srgbClr val="54823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900" kern="0" spc="60" dirty="0">
                <a:solidFill>
                  <a:srgbClr val="54823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+</a:t>
            </a:r>
            <a:r>
              <a:rPr sz="2800" kern="0" spc="1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endParaRPr lang="x-none" altLang="x-none" sz="28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3000"/>
              </a:lnSpc>
            </a:pPr>
            <a:endParaRPr lang="x-none" altLang="x-none" sz="1000" dirty="0"/>
          </a:p>
          <a:p>
            <a:pPr algn="l" rtl="0" eaLnBrk="0">
              <a:lnSpc>
                <a:spcPct val="104000"/>
              </a:lnSpc>
            </a:pPr>
            <a:endParaRPr lang="x-none" altLang="x-none" sz="1000" dirty="0"/>
          </a:p>
          <a:p>
            <a:pPr marL="12700" algn="l" rtl="0" eaLnBrk="0">
              <a:lnSpc>
                <a:spcPct val="78000"/>
              </a:lnSpc>
              <a:spcBef>
                <a:spcPts val="605"/>
              </a:spcBef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  <a:p>
            <a:pPr algn="l" rtl="0" eaLnBrk="0">
              <a:lnSpc>
                <a:spcPct val="106000"/>
              </a:lnSpc>
            </a:pPr>
            <a:endParaRPr lang="x-none" altLang="x-none" sz="1000" dirty="0"/>
          </a:p>
          <a:p>
            <a:pPr algn="l" rtl="0" eaLnBrk="0">
              <a:lnSpc>
                <a:spcPct val="106000"/>
              </a:lnSpc>
            </a:pPr>
            <a:endParaRPr lang="x-none" altLang="x-none" sz="1000" dirty="0"/>
          </a:p>
          <a:p>
            <a:pPr algn="l" rtl="0" eaLnBrk="0">
              <a:lnSpc>
                <a:spcPct val="106000"/>
              </a:lnSpc>
            </a:pPr>
            <a:endParaRPr lang="x-none" altLang="x-none" sz="1000" dirty="0"/>
          </a:p>
          <a:p>
            <a:pPr algn="l" rtl="0" eaLnBrk="0">
              <a:lnSpc>
                <a:spcPct val="106000"/>
              </a:lnSpc>
            </a:pPr>
            <a:endParaRPr lang="x-none" altLang="x-none" sz="1000" dirty="0"/>
          </a:p>
          <a:p>
            <a:pPr algn="l" rtl="0" eaLnBrk="0">
              <a:lnSpc>
                <a:spcPct val="106000"/>
              </a:lnSpc>
            </a:pPr>
            <a:endParaRPr lang="x-none" altLang="x-none" sz="1000" dirty="0"/>
          </a:p>
          <a:p>
            <a:pPr algn="l" rtl="0" eaLnBrk="0">
              <a:lnSpc>
                <a:spcPct val="107000"/>
              </a:lnSpc>
            </a:pPr>
            <a:endParaRPr lang="x-none" altLang="x-none" sz="1000" dirty="0"/>
          </a:p>
          <a:p>
            <a:pPr algn="l" rtl="0" eaLnBrk="0">
              <a:lnSpc>
                <a:spcPct val="100000"/>
              </a:lnSpc>
            </a:pPr>
            <a:endParaRPr lang="x-none" altLang="x-none" sz="700" dirty="0"/>
          </a:p>
          <a:p>
            <a:pPr marL="719455" algn="l" rtl="0" eaLnBrk="0">
              <a:lnSpc>
                <a:spcPct val="76000"/>
              </a:lnSpc>
              <a:spcBef>
                <a:spcPts val="5"/>
              </a:spcBef>
              <a:tabLst>
                <a:tab pos="793750" algn="l"/>
              </a:tabLst>
            </a:pPr>
            <a:r>
              <a:rPr sz="2800" kern="0" spc="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	</a:t>
            </a:r>
            <a:r>
              <a:rPr sz="2800" kern="0" spc="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900" kern="0" spc="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               </a:t>
            </a:r>
            <a:r>
              <a:rPr sz="1900" kern="0" spc="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</a:t>
            </a:r>
            <a:r>
              <a:rPr sz="2800" kern="0" spc="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4386581" y="5544756"/>
            <a:ext cx="220979" cy="1271374"/>
            <a:chOff x="0" y="0"/>
            <a:chExt cx="220979" cy="1271374"/>
          </a:xfrm>
        </p:grpSpPr>
        <p:sp>
          <p:nvSpPr>
            <p:cNvPr id="250" name="path"/>
            <p:cNvSpPr/>
            <p:nvPr/>
          </p:nvSpPr>
          <p:spPr>
            <a:xfrm>
              <a:off x="6350" y="6349"/>
              <a:ext cx="208279" cy="1048895"/>
            </a:xfrm>
            <a:custGeom>
              <a:avLst/>
              <a:gdLst/>
              <a:ahLst/>
              <a:cxnLst/>
              <a:rect l="0" t="0" r="0" b="0"/>
              <a:pathLst>
                <a:path w="327" h="1651">
                  <a:moveTo>
                    <a:pt x="0" y="330"/>
                  </a:moveTo>
                  <a:lnTo>
                    <a:pt x="327" y="330"/>
                  </a:lnTo>
                  <a:lnTo>
                    <a:pt x="327" y="0"/>
                  </a:lnTo>
                  <a:lnTo>
                    <a:pt x="0" y="0"/>
                  </a:lnTo>
                  <a:lnTo>
                    <a:pt x="0" y="330"/>
                  </a:lnTo>
                  <a:close/>
                </a:path>
                <a:path w="327" h="1651">
                  <a:moveTo>
                    <a:pt x="0" y="660"/>
                  </a:moveTo>
                  <a:lnTo>
                    <a:pt x="327" y="660"/>
                  </a:lnTo>
                  <a:lnTo>
                    <a:pt x="327" y="330"/>
                  </a:lnTo>
                  <a:lnTo>
                    <a:pt x="0" y="330"/>
                  </a:lnTo>
                  <a:lnTo>
                    <a:pt x="0" y="660"/>
                  </a:lnTo>
                  <a:close/>
                </a:path>
                <a:path w="327" h="1651">
                  <a:moveTo>
                    <a:pt x="0" y="991"/>
                  </a:moveTo>
                  <a:lnTo>
                    <a:pt x="327" y="991"/>
                  </a:lnTo>
                  <a:lnTo>
                    <a:pt x="327" y="660"/>
                  </a:lnTo>
                  <a:lnTo>
                    <a:pt x="0" y="660"/>
                  </a:lnTo>
                  <a:lnTo>
                    <a:pt x="0" y="991"/>
                  </a:lnTo>
                  <a:close/>
                </a:path>
                <a:path w="327" h="1651">
                  <a:moveTo>
                    <a:pt x="0" y="1321"/>
                  </a:moveTo>
                  <a:lnTo>
                    <a:pt x="327" y="1321"/>
                  </a:lnTo>
                  <a:lnTo>
                    <a:pt x="327" y="991"/>
                  </a:lnTo>
                  <a:lnTo>
                    <a:pt x="0" y="991"/>
                  </a:lnTo>
                  <a:lnTo>
                    <a:pt x="0" y="1321"/>
                  </a:lnTo>
                  <a:close/>
                </a:path>
                <a:path w="327" h="1651">
                  <a:moveTo>
                    <a:pt x="0" y="1651"/>
                  </a:moveTo>
                  <a:lnTo>
                    <a:pt x="327" y="1651"/>
                  </a:lnTo>
                  <a:lnTo>
                    <a:pt x="327" y="1321"/>
                  </a:lnTo>
                  <a:lnTo>
                    <a:pt x="0" y="1321"/>
                  </a:lnTo>
                  <a:lnTo>
                    <a:pt x="0" y="1651"/>
                  </a:lnTo>
                  <a:close/>
                </a:path>
              </a:pathLst>
            </a:custGeom>
            <a:solidFill>
              <a:srgbClr val="54823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2" name="path"/>
            <p:cNvSpPr/>
            <p:nvPr/>
          </p:nvSpPr>
          <p:spPr>
            <a:xfrm>
              <a:off x="0" y="0"/>
              <a:ext cx="220979" cy="1271374"/>
            </a:xfrm>
            <a:custGeom>
              <a:avLst/>
              <a:gdLst/>
              <a:ahLst/>
              <a:cxnLst/>
              <a:rect l="0" t="0" r="0" b="0"/>
              <a:pathLst>
                <a:path w="347" h="2002">
                  <a:moveTo>
                    <a:pt x="0" y="340"/>
                  </a:moveTo>
                  <a:lnTo>
                    <a:pt x="347" y="340"/>
                  </a:lnTo>
                  <a:moveTo>
                    <a:pt x="0" y="670"/>
                  </a:moveTo>
                  <a:lnTo>
                    <a:pt x="347" y="670"/>
                  </a:lnTo>
                  <a:moveTo>
                    <a:pt x="10" y="0"/>
                  </a:moveTo>
                  <a:lnTo>
                    <a:pt x="10" y="2002"/>
                  </a:lnTo>
                  <a:moveTo>
                    <a:pt x="337" y="0"/>
                  </a:moveTo>
                  <a:lnTo>
                    <a:pt x="337" y="2002"/>
                  </a:lnTo>
                  <a:moveTo>
                    <a:pt x="0" y="10"/>
                  </a:moveTo>
                  <a:lnTo>
                    <a:pt x="347" y="10"/>
                  </a:lnTo>
                </a:path>
              </a:pathLst>
            </a:cu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1600000">
            <a:off x="2749180" y="5544756"/>
            <a:ext cx="220979" cy="1055244"/>
            <a:chOff x="0" y="0"/>
            <a:chExt cx="220979" cy="1055244"/>
          </a:xfrm>
        </p:grpSpPr>
        <p:sp>
          <p:nvSpPr>
            <p:cNvPr id="254" name="path"/>
            <p:cNvSpPr/>
            <p:nvPr/>
          </p:nvSpPr>
          <p:spPr>
            <a:xfrm>
              <a:off x="6350" y="6349"/>
              <a:ext cx="208279" cy="1048895"/>
            </a:xfrm>
            <a:custGeom>
              <a:avLst/>
              <a:gdLst/>
              <a:ahLst/>
              <a:cxnLst/>
              <a:rect l="0" t="0" r="0" b="0"/>
              <a:pathLst>
                <a:path w="327" h="1651">
                  <a:moveTo>
                    <a:pt x="0" y="330"/>
                  </a:moveTo>
                  <a:lnTo>
                    <a:pt x="327" y="330"/>
                  </a:lnTo>
                  <a:lnTo>
                    <a:pt x="327" y="0"/>
                  </a:lnTo>
                  <a:lnTo>
                    <a:pt x="0" y="0"/>
                  </a:lnTo>
                  <a:lnTo>
                    <a:pt x="0" y="330"/>
                  </a:lnTo>
                  <a:close/>
                </a:path>
                <a:path w="327" h="1651">
                  <a:moveTo>
                    <a:pt x="0" y="660"/>
                  </a:moveTo>
                  <a:lnTo>
                    <a:pt x="327" y="660"/>
                  </a:lnTo>
                  <a:lnTo>
                    <a:pt x="327" y="330"/>
                  </a:lnTo>
                  <a:lnTo>
                    <a:pt x="0" y="330"/>
                  </a:lnTo>
                  <a:lnTo>
                    <a:pt x="0" y="660"/>
                  </a:lnTo>
                  <a:close/>
                </a:path>
                <a:path w="327" h="1651">
                  <a:moveTo>
                    <a:pt x="0" y="991"/>
                  </a:moveTo>
                  <a:lnTo>
                    <a:pt x="327" y="991"/>
                  </a:lnTo>
                  <a:lnTo>
                    <a:pt x="327" y="660"/>
                  </a:lnTo>
                  <a:lnTo>
                    <a:pt x="0" y="660"/>
                  </a:lnTo>
                  <a:lnTo>
                    <a:pt x="0" y="991"/>
                  </a:lnTo>
                  <a:close/>
                </a:path>
                <a:path w="327" h="1651">
                  <a:moveTo>
                    <a:pt x="0" y="1321"/>
                  </a:moveTo>
                  <a:lnTo>
                    <a:pt x="327" y="1321"/>
                  </a:lnTo>
                  <a:lnTo>
                    <a:pt x="327" y="991"/>
                  </a:lnTo>
                  <a:lnTo>
                    <a:pt x="0" y="991"/>
                  </a:lnTo>
                  <a:lnTo>
                    <a:pt x="0" y="1321"/>
                  </a:lnTo>
                  <a:close/>
                </a:path>
                <a:path w="327" h="1651">
                  <a:moveTo>
                    <a:pt x="0" y="1651"/>
                  </a:moveTo>
                  <a:lnTo>
                    <a:pt x="327" y="1651"/>
                  </a:lnTo>
                  <a:lnTo>
                    <a:pt x="327" y="1321"/>
                  </a:lnTo>
                  <a:lnTo>
                    <a:pt x="0" y="1321"/>
                  </a:lnTo>
                  <a:lnTo>
                    <a:pt x="0" y="1651"/>
                  </a:lnTo>
                  <a:close/>
                </a:path>
              </a:pathLst>
            </a:custGeom>
            <a:solidFill>
              <a:srgbClr val="54823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6" name="path"/>
            <p:cNvSpPr/>
            <p:nvPr/>
          </p:nvSpPr>
          <p:spPr>
            <a:xfrm>
              <a:off x="0" y="0"/>
              <a:ext cx="220979" cy="432258"/>
            </a:xfrm>
            <a:custGeom>
              <a:avLst/>
              <a:gdLst/>
              <a:ahLst/>
              <a:cxnLst/>
              <a:rect l="0" t="0" r="0" b="0"/>
              <a:pathLst>
                <a:path w="347" h="680">
                  <a:moveTo>
                    <a:pt x="0" y="340"/>
                  </a:moveTo>
                  <a:lnTo>
                    <a:pt x="347" y="340"/>
                  </a:lnTo>
                  <a:moveTo>
                    <a:pt x="0" y="670"/>
                  </a:moveTo>
                  <a:lnTo>
                    <a:pt x="347" y="670"/>
                  </a:lnTo>
                  <a:moveTo>
                    <a:pt x="0" y="10"/>
                  </a:moveTo>
                  <a:lnTo>
                    <a:pt x="347" y="10"/>
                  </a:lnTo>
                </a:path>
              </a:pathLst>
            </a:cu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2749180" y="3303036"/>
            <a:ext cx="220979" cy="851816"/>
            <a:chOff x="0" y="0"/>
            <a:chExt cx="220979" cy="851816"/>
          </a:xfrm>
        </p:grpSpPr>
        <p:sp>
          <p:nvSpPr>
            <p:cNvPr id="258" name="path"/>
            <p:cNvSpPr/>
            <p:nvPr/>
          </p:nvSpPr>
          <p:spPr>
            <a:xfrm>
              <a:off x="6350" y="6349"/>
              <a:ext cx="208279" cy="839116"/>
            </a:xfrm>
            <a:custGeom>
              <a:avLst/>
              <a:gdLst/>
              <a:ahLst/>
              <a:cxnLst/>
              <a:rect l="0" t="0" r="0" b="0"/>
              <a:pathLst>
                <a:path w="327" h="1321">
                  <a:moveTo>
                    <a:pt x="0" y="330"/>
                  </a:moveTo>
                  <a:lnTo>
                    <a:pt x="327" y="330"/>
                  </a:lnTo>
                  <a:lnTo>
                    <a:pt x="327" y="0"/>
                  </a:lnTo>
                  <a:lnTo>
                    <a:pt x="0" y="0"/>
                  </a:lnTo>
                  <a:lnTo>
                    <a:pt x="0" y="330"/>
                  </a:lnTo>
                  <a:close/>
                </a:path>
                <a:path w="327" h="1321">
                  <a:moveTo>
                    <a:pt x="0" y="660"/>
                  </a:moveTo>
                  <a:lnTo>
                    <a:pt x="327" y="660"/>
                  </a:lnTo>
                  <a:lnTo>
                    <a:pt x="327" y="330"/>
                  </a:lnTo>
                  <a:lnTo>
                    <a:pt x="0" y="330"/>
                  </a:lnTo>
                  <a:lnTo>
                    <a:pt x="0" y="660"/>
                  </a:lnTo>
                  <a:close/>
                </a:path>
                <a:path w="327" h="1321">
                  <a:moveTo>
                    <a:pt x="0" y="991"/>
                  </a:moveTo>
                  <a:lnTo>
                    <a:pt x="327" y="991"/>
                  </a:lnTo>
                  <a:lnTo>
                    <a:pt x="327" y="660"/>
                  </a:lnTo>
                  <a:lnTo>
                    <a:pt x="0" y="660"/>
                  </a:lnTo>
                  <a:lnTo>
                    <a:pt x="0" y="991"/>
                  </a:lnTo>
                  <a:close/>
                </a:path>
                <a:path w="327" h="1321">
                  <a:moveTo>
                    <a:pt x="0" y="1321"/>
                  </a:moveTo>
                  <a:lnTo>
                    <a:pt x="327" y="1321"/>
                  </a:lnTo>
                  <a:lnTo>
                    <a:pt x="327" y="991"/>
                  </a:lnTo>
                  <a:lnTo>
                    <a:pt x="0" y="991"/>
                  </a:lnTo>
                  <a:lnTo>
                    <a:pt x="0" y="1321"/>
                  </a:lnTo>
                  <a:close/>
                </a:path>
              </a:pathLst>
            </a:custGeom>
            <a:solidFill>
              <a:srgbClr val="C0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0" name="path"/>
            <p:cNvSpPr/>
            <p:nvPr/>
          </p:nvSpPr>
          <p:spPr>
            <a:xfrm>
              <a:off x="0" y="0"/>
              <a:ext cx="220979" cy="851816"/>
            </a:xfrm>
            <a:custGeom>
              <a:avLst/>
              <a:gdLst/>
              <a:ahLst/>
              <a:cxnLst/>
              <a:rect l="0" t="0" r="0" b="0"/>
              <a:pathLst>
                <a:path w="347" h="1341">
                  <a:moveTo>
                    <a:pt x="0" y="340"/>
                  </a:moveTo>
                  <a:lnTo>
                    <a:pt x="347" y="340"/>
                  </a:lnTo>
                  <a:moveTo>
                    <a:pt x="10" y="0"/>
                  </a:moveTo>
                  <a:lnTo>
                    <a:pt x="10" y="1341"/>
                  </a:lnTo>
                  <a:moveTo>
                    <a:pt x="337" y="0"/>
                  </a:moveTo>
                  <a:lnTo>
                    <a:pt x="337" y="1341"/>
                  </a:lnTo>
                  <a:moveTo>
                    <a:pt x="0" y="10"/>
                  </a:moveTo>
                  <a:lnTo>
                    <a:pt x="347" y="10"/>
                  </a:lnTo>
                </a:path>
              </a:pathLst>
            </a:cu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62" name="picture 2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761177" y="3898900"/>
            <a:ext cx="2547422" cy="664800"/>
          </a:xfrm>
          <a:prstGeom prst="rect">
            <a:avLst/>
          </a:prstGeom>
        </p:spPr>
      </p:pic>
      <p:graphicFrame>
        <p:nvGraphicFramePr>
          <p:cNvPr id="264" name="table 264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266" name="path"/>
          <p:cNvSpPr/>
          <p:nvPr/>
        </p:nvSpPr>
        <p:spPr>
          <a:xfrm>
            <a:off x="2749180" y="5544756"/>
            <a:ext cx="220979" cy="1271374"/>
          </a:xfrm>
          <a:custGeom>
            <a:avLst/>
            <a:gdLst/>
            <a:ahLst/>
            <a:cxnLst/>
            <a:rect l="0" t="0" r="0" b="0"/>
            <a:pathLst>
              <a:path w="347" h="2002">
                <a:moveTo>
                  <a:pt x="10" y="0"/>
                </a:moveTo>
                <a:lnTo>
                  <a:pt x="10" y="2002"/>
                </a:lnTo>
                <a:moveTo>
                  <a:pt x="337" y="0"/>
                </a:moveTo>
                <a:lnTo>
                  <a:pt x="337" y="2002"/>
                </a:lnTo>
              </a:path>
            </a:pathLst>
          </a:custGeom>
          <a:noFill/>
          <a:ln w="1270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68" name="table 268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sp>
        <p:nvSpPr>
          <p:cNvPr id="270" name="textbox 270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272" name="textbox 272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pic>
        <p:nvPicPr>
          <p:cNvPr id="274" name="picture 2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64420" y="5139033"/>
            <a:ext cx="190500" cy="405766"/>
          </a:xfrm>
          <a:prstGeom prst="rect">
            <a:avLst/>
          </a:prstGeom>
        </p:spPr>
      </p:pic>
      <p:sp>
        <p:nvSpPr>
          <p:cNvPr id="276" name="textbox 276"/>
          <p:cNvSpPr/>
          <p:nvPr/>
        </p:nvSpPr>
        <p:spPr>
          <a:xfrm>
            <a:off x="7759479" y="6168251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22" name="图片 21" descr="22b0be72a5d19feb720e0b397f70a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"/>
          <p:cNvSpPr/>
          <p:nvPr/>
        </p:nvSpPr>
        <p:spPr>
          <a:xfrm>
            <a:off x="3911479" y="4562137"/>
            <a:ext cx="1192696" cy="575332"/>
          </a:xfrm>
          <a:prstGeom prst="rect">
            <a:avLst/>
          </a:prstGeom>
          <a:solidFill>
            <a:srgbClr val="DEEB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0" name="textbox 280"/>
          <p:cNvSpPr/>
          <p:nvPr/>
        </p:nvSpPr>
        <p:spPr>
          <a:xfrm>
            <a:off x="2263321" y="4563700"/>
            <a:ext cx="1193164" cy="575944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lang="x-none" altLang="x-none" sz="1000" dirty="0"/>
          </a:p>
          <a:p>
            <a:pPr marL="247015" algn="l" rtl="0" eaLnBrk="0">
              <a:lnSpc>
                <a:spcPct val="90000"/>
              </a:lnSpc>
              <a:spcBef>
                <a:spcPts val="5"/>
              </a:spcBef>
            </a:pPr>
            <a:r>
              <a:rPr sz="2200" b="1" kern="0" spc="-1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endParaRPr lang="x-none" altLang="x-none" sz="2200" dirty="0"/>
          </a:p>
        </p:txBody>
      </p:sp>
      <p:sp>
        <p:nvSpPr>
          <p:cNvPr id="282" name="textbox 282"/>
          <p:cNvSpPr/>
          <p:nvPr/>
        </p:nvSpPr>
        <p:spPr>
          <a:xfrm>
            <a:off x="5165382" y="3530511"/>
            <a:ext cx="1790064" cy="424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3000"/>
              </a:lnSpc>
            </a:pPr>
            <a:r>
              <a:rPr sz="28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2800" kern="0" spc="2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w</a:t>
            </a:r>
            <a:r>
              <a:rPr sz="28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800" kern="0" spc="0" dirty="0">
                <a:solidFill>
                  <a:srgbClr val="54823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80" baseline="-17000" dirty="0">
                <a:solidFill>
                  <a:srgbClr val="54823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1900" kern="0" spc="80" dirty="0">
                <a:solidFill>
                  <a:srgbClr val="54823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28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+</a:t>
            </a:r>
            <a:r>
              <a:rPr sz="2800" kern="0" spc="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8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endParaRPr lang="x-none" altLang="x-none" sz="2800" dirty="0"/>
          </a:p>
        </p:txBody>
      </p:sp>
      <p:pic>
        <p:nvPicPr>
          <p:cNvPr id="284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755530" y="5139033"/>
            <a:ext cx="208279" cy="1670746"/>
          </a:xfrm>
          <a:prstGeom prst="rect">
            <a:avLst/>
          </a:prstGeom>
        </p:spPr>
      </p:pic>
      <p:sp>
        <p:nvSpPr>
          <p:cNvPr id="286" name="textbox 286"/>
          <p:cNvSpPr/>
          <p:nvPr/>
        </p:nvSpPr>
        <p:spPr>
          <a:xfrm>
            <a:off x="3898779" y="4713519"/>
            <a:ext cx="1218564" cy="264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78000"/>
              </a:lnSpc>
              <a:tabLst>
                <a:tab pos="259715" algn="l"/>
              </a:tabLst>
            </a:pPr>
            <a:r>
              <a:rPr sz="2000" kern="0" spc="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-8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Dense</a:t>
            </a:r>
            <a:r>
              <a:rPr sz="2000" b="1" kern="0" spc="10" dirty="0">
                <a:solidFill>
                  <a:srgbClr val="4472C4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endParaRPr lang="x-none" altLang="x-none" sz="2000" dirty="0"/>
          </a:p>
        </p:txBody>
      </p:sp>
      <p:graphicFrame>
        <p:nvGraphicFramePr>
          <p:cNvPr id="288" name="table 288"/>
          <p:cNvGraphicFramePr>
            <a:graphicFrameLocks noGrp="1"/>
          </p:cNvGraphicFramePr>
          <p:nvPr/>
        </p:nvGraphicFramePr>
        <p:xfrm>
          <a:off x="9464448" y="5544756"/>
          <a:ext cx="220979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979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table 290"/>
          <p:cNvGraphicFramePr>
            <a:graphicFrameLocks noGrp="1"/>
          </p:cNvGraphicFramePr>
          <p:nvPr/>
        </p:nvGraphicFramePr>
        <p:xfrm>
          <a:off x="2749180" y="5544756"/>
          <a:ext cx="220345" cy="1271268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2" name="table 292"/>
          <p:cNvGraphicFramePr>
            <a:graphicFrameLocks noGrp="1"/>
          </p:cNvGraphicFramePr>
          <p:nvPr/>
        </p:nvGraphicFramePr>
        <p:xfrm>
          <a:off x="4397118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4" name="table 294"/>
          <p:cNvGraphicFramePr>
            <a:graphicFrameLocks noGrp="1"/>
          </p:cNvGraphicFramePr>
          <p:nvPr/>
        </p:nvGraphicFramePr>
        <p:xfrm>
          <a:off x="6045055" y="5544756"/>
          <a:ext cx="220345" cy="1271268"/>
        </p:xfrm>
        <a:graphic>
          <a:graphicData uri="http://schemas.openxmlformats.org/drawingml/2006/table">
            <a:tbl>
              <a:tblPr>
                <a:solidFill>
                  <a:srgbClr val="548235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01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</a:tr>
            </a:tbl>
          </a:graphicData>
        </a:graphic>
      </p:graphicFrame>
      <p:pic>
        <p:nvPicPr>
          <p:cNvPr id="296" name="picture 2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755530" y="3309385"/>
            <a:ext cx="208279" cy="1254314"/>
          </a:xfrm>
          <a:prstGeom prst="rect">
            <a:avLst/>
          </a:prstGeom>
        </p:spPr>
      </p:pic>
      <p:graphicFrame>
        <p:nvGraphicFramePr>
          <p:cNvPr id="298" name="table 298"/>
          <p:cNvGraphicFramePr>
            <a:graphicFrameLocks noGrp="1"/>
          </p:cNvGraphicFramePr>
          <p:nvPr/>
        </p:nvGraphicFramePr>
        <p:xfrm>
          <a:off x="2749180" y="3303036"/>
          <a:ext cx="220345" cy="851534"/>
        </p:xfrm>
        <a:graphic>
          <a:graphicData uri="http://schemas.openxmlformats.org/drawingml/2006/table">
            <a:tbl>
              <a:tblPr/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00" name="table 300"/>
          <p:cNvGraphicFramePr>
            <a:graphicFrameLocks noGrp="1"/>
          </p:cNvGraphicFramePr>
          <p:nvPr/>
        </p:nvGraphicFramePr>
        <p:xfrm>
          <a:off x="4397118" y="3303036"/>
          <a:ext cx="220345" cy="851534"/>
        </p:xfrm>
        <a:graphic>
          <a:graphicData uri="http://schemas.openxmlformats.org/drawingml/2006/table">
            <a:tbl>
              <a:tblPr>
                <a:solidFill>
                  <a:srgbClr val="C00000"/>
                </a:solidFill>
              </a:tblPr>
              <a:tblGrid>
                <a:gridCol w="220345"/>
              </a:tblGrid>
              <a:tr h="215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x-none" altLang="x-none" sz="1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pic>
        <p:nvPicPr>
          <p:cNvPr id="302" name="picture 3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537200" y="3898900"/>
            <a:ext cx="342900" cy="508000"/>
          </a:xfrm>
          <a:prstGeom prst="rect">
            <a:avLst/>
          </a:prstGeom>
        </p:spPr>
      </p:pic>
      <p:pic>
        <p:nvPicPr>
          <p:cNvPr id="304" name="picture 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667500" y="3937000"/>
            <a:ext cx="342900" cy="508000"/>
          </a:xfrm>
          <a:prstGeom prst="rect">
            <a:avLst/>
          </a:prstGeom>
        </p:spPr>
      </p:pic>
      <p:sp>
        <p:nvSpPr>
          <p:cNvPr id="306" name="textbox 306"/>
          <p:cNvSpPr/>
          <p:nvPr/>
        </p:nvSpPr>
        <p:spPr>
          <a:xfrm>
            <a:off x="9750501" y="6033488"/>
            <a:ext cx="386079" cy="485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3615"/>
              </a:lnSpc>
            </a:pPr>
            <a:r>
              <a:rPr sz="4300" kern="0" spc="190" baseline="14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90" baseline="3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x-none" altLang="x-none" sz="3000" baseline="3000" dirty="0"/>
          </a:p>
        </p:txBody>
      </p:sp>
      <p:sp>
        <p:nvSpPr>
          <p:cNvPr id="308" name="textbox 308"/>
          <p:cNvSpPr/>
          <p:nvPr/>
        </p:nvSpPr>
        <p:spPr>
          <a:xfrm>
            <a:off x="6311384" y="6033488"/>
            <a:ext cx="3683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5000"/>
              </a:lnSpc>
            </a:pPr>
            <a:r>
              <a:rPr sz="2800" kern="0" spc="16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6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endParaRPr lang="x-none" altLang="x-none" sz="3000" baseline="-16000" dirty="0"/>
          </a:p>
        </p:txBody>
      </p:sp>
      <p:sp>
        <p:nvSpPr>
          <p:cNvPr id="310" name="textbox 310"/>
          <p:cNvSpPr/>
          <p:nvPr/>
        </p:nvSpPr>
        <p:spPr>
          <a:xfrm>
            <a:off x="4668858" y="6033488"/>
            <a:ext cx="36830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15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5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312" name="textbox 312"/>
          <p:cNvSpPr/>
          <p:nvPr/>
        </p:nvSpPr>
        <p:spPr>
          <a:xfrm>
            <a:off x="3032671" y="6033488"/>
            <a:ext cx="360679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1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3000" kern="0" spc="140" baseline="-1600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sp>
        <p:nvSpPr>
          <p:cNvPr id="314" name="textbox 314"/>
          <p:cNvSpPr/>
          <p:nvPr/>
        </p:nvSpPr>
        <p:spPr>
          <a:xfrm>
            <a:off x="4691476" y="3530511"/>
            <a:ext cx="334645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marL="12700" algn="l" rtl="0" eaLnBrk="0">
              <a:lnSpc>
                <a:spcPct val="96000"/>
              </a:lnSpc>
            </a:pPr>
            <a:r>
              <a:rPr sz="2800" kern="0" spc="6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6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x-none" altLang="x-none" sz="3000" baseline="-16000" dirty="0"/>
          </a:p>
        </p:txBody>
      </p:sp>
      <p:sp>
        <p:nvSpPr>
          <p:cNvPr id="316" name="textbox 316"/>
          <p:cNvSpPr/>
          <p:nvPr/>
        </p:nvSpPr>
        <p:spPr>
          <a:xfrm>
            <a:off x="3040938" y="3530511"/>
            <a:ext cx="326390" cy="433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x-none" altLang="x-none" sz="100" dirty="0"/>
          </a:p>
          <a:p>
            <a:pPr algn="r" rtl="0" eaLnBrk="0">
              <a:lnSpc>
                <a:spcPct val="96000"/>
              </a:lnSpc>
            </a:pPr>
            <a:r>
              <a:rPr sz="2800" kern="0" spc="5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3000" kern="0" spc="50" baseline="-16000" dirty="0">
                <a:solidFill>
                  <a:srgbClr val="C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x-none" altLang="x-none" sz="3000" baseline="-16000" dirty="0"/>
          </a:p>
        </p:txBody>
      </p:sp>
      <p:pic>
        <p:nvPicPr>
          <p:cNvPr id="318" name="picture 3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409335" y="4156371"/>
            <a:ext cx="190500" cy="405766"/>
          </a:xfrm>
          <a:prstGeom prst="rect">
            <a:avLst/>
          </a:prstGeom>
        </p:spPr>
      </p:pic>
      <p:pic>
        <p:nvPicPr>
          <p:cNvPr id="320" name="picture 3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412577" y="5137470"/>
            <a:ext cx="190500" cy="405766"/>
          </a:xfrm>
          <a:prstGeom prst="rect">
            <a:avLst/>
          </a:prstGeom>
        </p:spPr>
      </p:pic>
      <p:sp>
        <p:nvSpPr>
          <p:cNvPr id="322" name="textbox 322"/>
          <p:cNvSpPr/>
          <p:nvPr/>
        </p:nvSpPr>
        <p:spPr>
          <a:xfrm>
            <a:off x="7759479" y="6168251"/>
            <a:ext cx="423544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x-none" altLang="x-none" sz="100" dirty="0"/>
          </a:p>
          <a:p>
            <a:pPr marL="12700" algn="l" rtl="0" eaLnBrk="0">
              <a:lnSpc>
                <a:spcPts val="625"/>
              </a:lnSpc>
            </a:pPr>
            <a:r>
              <a:rPr sz="500" kern="0" spc="2740" dirty="0">
                <a:solidFill>
                  <a:srgbClr val="385723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</a:t>
            </a:r>
            <a:endParaRPr lang="x-none" altLang="x-none" sz="500" dirty="0"/>
          </a:p>
        </p:txBody>
      </p:sp>
      <p:pic>
        <p:nvPicPr>
          <p:cNvPr id="25" name="图片 24" descr="22b0be72a5d19feb720e0b397f70a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065" y="21590"/>
            <a:ext cx="1341120" cy="104902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05946" y="266299"/>
            <a:ext cx="3960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5. Transformer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EzNWUzMzAzNzc3ODc4NzMxZGFmNTg0NTIyYjgxOWYifQ=="/>
  <p:tag name="KSO_WPP_MARK_KEY" val="9ada47a1-2701-4cbc-9ae3-ff3f48cdeb7b"/>
</p:tagLst>
</file>

<file path=ppt/theme/theme1.xml><?xml version="1.0" encoding="utf-8"?>
<a:theme xmlns:a="http://schemas.openxmlformats.org/drawingml/2006/main" name="3_自定义设计方案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B6FC"/>
      </a:accent1>
      <a:accent2>
        <a:srgbClr val="41A2CD"/>
      </a:accent2>
      <a:accent3>
        <a:srgbClr val="034A90"/>
      </a:accent3>
      <a:accent4>
        <a:srgbClr val="C00000"/>
      </a:accent4>
      <a:accent5>
        <a:srgbClr val="FFC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微软雅黑" panose="020B0503020204020204" charset="-122"/>
            <a:ea typeface="微软雅黑" panose="020B050302020402020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b="1" kern="100" dirty="0">
            <a:solidFill>
              <a:srgbClr val="1A6693"/>
            </a:solidFill>
            <a:latin typeface="微软雅黑" panose="020B0503020204020204" charset="-122"/>
            <a:ea typeface="微软雅黑" panose="020B0503020204020204" charset="-122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1274</Words>
  <Application>Microsoft Office PowerPoint</Application>
  <PresentationFormat>宽屏</PresentationFormat>
  <Paragraphs>990</Paragraphs>
  <Slides>57</Slides>
  <Notes>31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73" baseType="lpstr">
      <vt:lpstr>-apple-system</vt:lpstr>
      <vt:lpstr>等线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Cambria Math</vt:lpstr>
      <vt:lpstr>Helvetica</vt:lpstr>
      <vt:lpstr>Lucida Console</vt:lpstr>
      <vt:lpstr>Times New Roman</vt:lpstr>
      <vt:lpstr>Wingdings</vt:lpstr>
      <vt:lpstr>3_自定义设计方案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闫茂源</dc:creator>
  <cp:lastModifiedBy>User</cp:lastModifiedBy>
  <cp:revision>748</cp:revision>
  <cp:lastPrinted>2023-04-22T09:13:00Z</cp:lastPrinted>
  <dcterms:created xsi:type="dcterms:W3CDTF">2023-04-22T09:13:00Z</dcterms:created>
  <dcterms:modified xsi:type="dcterms:W3CDTF">2025-04-14T05:13:17Z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C532AAA4ABE234A19F993F64C2762966_43</vt:lpwstr>
  </property>
  <property fmtid="{D5CDD505-2E9C-101B-9397-08002B2CF9AE}" pid="3" name="KSOProductBuildVer">
    <vt:lpwstr>2052-12.1.0.20305</vt:lpwstr>
  </property>
</Properties>
</file>